
<file path=[Content_Types].xml><?xml version="1.0" encoding="utf-8"?>
<Types xmlns="http://schemas.openxmlformats.org/package/2006/content-types">
  <Default Extension="png" ContentType="image/png"/>
  <Default Extension="svg" ContentType="image/sv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2.svg" ContentType="image/svg+xml"/>
  <Override PartName="/ppt/media/image130.svg" ContentType="image/svg+xml"/>
  <Override PartName="/ppt/media/image150.svg" ContentType="image/svg+xml"/>
  <Override PartName="/ppt/media/image170.svg" ContentType="image/svg+xml"/>
  <Override PartName="/ppt/media/image190.svg" ContentType="image/svg+xml"/>
  <Override PartName="/ppt/media/image220.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76" r:id="rId2"/>
    <p:sldMasterId id="2147483788" r:id="rId3"/>
    <p:sldMasterId id="2147483806" r:id="rId4"/>
  </p:sldMasterIdLst>
  <p:notesMasterIdLst>
    <p:notesMasterId r:id="rId27"/>
  </p:notesMasterIdLst>
  <p:handoutMasterIdLst>
    <p:handoutMasterId r:id="rId28"/>
  </p:handoutMasterIdLst>
  <p:sldIdLst>
    <p:sldId id="340" r:id="rId5"/>
    <p:sldId id="364" r:id="rId6"/>
    <p:sldId id="298" r:id="rId7"/>
    <p:sldId id="357" r:id="rId8"/>
    <p:sldId id="365" r:id="rId9"/>
    <p:sldId id="369" r:id="rId10"/>
    <p:sldId id="367" r:id="rId11"/>
    <p:sldId id="370" r:id="rId12"/>
    <p:sldId id="371" r:id="rId13"/>
    <p:sldId id="372" r:id="rId14"/>
    <p:sldId id="383" r:id="rId15"/>
    <p:sldId id="373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68" r:id="rId24"/>
    <p:sldId id="384" r:id="rId25"/>
    <p:sldId id="341" r:id="rId26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준템플릿 type" id="{8C249476-3412-4123-969B-D95DFD83650F}">
          <p14:sldIdLst>
            <p14:sldId id="340"/>
            <p14:sldId id="364"/>
            <p14:sldId id="298"/>
            <p14:sldId id="357"/>
            <p14:sldId id="365"/>
            <p14:sldId id="369"/>
            <p14:sldId id="367"/>
            <p14:sldId id="370"/>
            <p14:sldId id="371"/>
            <p14:sldId id="372"/>
            <p14:sldId id="383"/>
            <p14:sldId id="373"/>
            <p14:sldId id="376"/>
            <p14:sldId id="377"/>
            <p14:sldId id="378"/>
            <p14:sldId id="379"/>
            <p14:sldId id="380"/>
            <p14:sldId id="381"/>
            <p14:sldId id="382"/>
            <p14:sldId id="368"/>
            <p14:sldId id="384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240" userDrawn="1">
          <p15:clr>
            <a:srgbClr val="A4A3A4"/>
          </p15:clr>
        </p15:guide>
        <p15:guide id="4" pos="3119" userDrawn="1">
          <p15:clr>
            <a:srgbClr val="A4A3A4"/>
          </p15:clr>
        </p15:guide>
        <p15:guide id="7" pos="5978" userDrawn="1">
          <p15:clr>
            <a:srgbClr val="A4A3A4"/>
          </p15:clr>
        </p15:guide>
        <p15:guide id="8" pos="1759" userDrawn="1">
          <p15:clr>
            <a:srgbClr val="A4A3A4"/>
          </p15:clr>
        </p15:guide>
        <p15:guide id="9" pos="4040" userDrawn="1">
          <p15:clr>
            <a:srgbClr val="A4A3A4"/>
          </p15:clr>
        </p15:guide>
        <p15:guide id="10" pos="4352" userDrawn="1">
          <p15:clr>
            <a:srgbClr val="A4A3A4"/>
          </p15:clr>
        </p15:guide>
        <p15:guide id="11" pos="4435" userDrawn="1">
          <p15:clr>
            <a:srgbClr val="A4A3A4"/>
          </p15:clr>
        </p15:guide>
        <p15:guide id="12" pos="4740" userDrawn="1">
          <p15:clr>
            <a:srgbClr val="A4A3A4"/>
          </p15:clr>
        </p15:guide>
        <p15:guide id="13" pos="4811" userDrawn="1">
          <p15:clr>
            <a:srgbClr val="A4A3A4"/>
          </p15:clr>
        </p15:guide>
        <p15:guide id="14" pos="5118" userDrawn="1">
          <p15:clr>
            <a:srgbClr val="A4A3A4"/>
          </p15:clr>
        </p15:guide>
        <p15:guide id="15" pos="5188" userDrawn="1">
          <p15:clr>
            <a:srgbClr val="A4A3A4"/>
          </p15:clr>
        </p15:guide>
        <p15:guide id="16" pos="54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5F3"/>
    <a:srgbClr val="535353"/>
    <a:srgbClr val="5EACDB"/>
    <a:srgbClr val="557DE1"/>
    <a:srgbClr val="648CE4"/>
    <a:srgbClr val="6A8AE4"/>
    <a:srgbClr val="506FDC"/>
    <a:srgbClr val="4F6FC9"/>
    <a:srgbClr val="505FC8"/>
    <a:srgbClr val="4F5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 snapToGrid="0" showGuides="1">
      <p:cViewPr varScale="1">
        <p:scale>
          <a:sx n="115" d="100"/>
          <a:sy n="115" d="100"/>
        </p:scale>
        <p:origin x="1200" y="84"/>
      </p:cViewPr>
      <p:guideLst>
        <p:guide orient="horz" pos="3045"/>
        <p:guide pos="240"/>
        <p:guide pos="3119"/>
        <p:guide pos="5978"/>
        <p:guide pos="1759"/>
        <p:guide pos="4040"/>
        <p:guide pos="4352"/>
        <p:guide pos="4435"/>
        <p:guide pos="4740"/>
        <p:guide pos="4811"/>
        <p:guide pos="5118"/>
        <p:guide pos="5188"/>
        <p:guide pos="54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5286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E2B30-4550-483D-8148-D59524B71FF5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2020-07-21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CDA76-5A2D-4C68-9E0E-1A8DCFBB6AD2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643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2CC56DB-7F6C-4FA8-8403-9C5E78BE8BD8}" type="datetimeFigureOut">
              <a:rPr lang="ko-KR" altLang="en-US" smtClean="0"/>
              <a:pPr/>
              <a:t>2020-07-21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C645114-2A0C-445F-884B-74117DED673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383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45114-2A0C-445F-884B-74117DED673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3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9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70.svg"/><Relationship Id="rId4" Type="http://schemas.openxmlformats.org/officeDocument/2006/relationships/image" Target="../media/image110.svg"/><Relationship Id="rId9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9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70.svg"/><Relationship Id="rId4" Type="http://schemas.openxmlformats.org/officeDocument/2006/relationships/image" Target="../media/image110.svg"/><Relationship Id="rId9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58849" y="2018989"/>
            <a:ext cx="2906974" cy="2504829"/>
            <a:chOff x="3625704" y="2012376"/>
            <a:chExt cx="2565800" cy="2504829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2504829"/>
            <a:chOff x="3625704" y="2012376"/>
            <a:chExt cx="2565800" cy="2504829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2571482"/>
            <a:chOff x="6256241" y="1979049"/>
            <a:chExt cx="66653" cy="2571482"/>
          </a:xfrm>
          <a:solidFill>
            <a:schemeClr val="accent6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 dirty="0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 dirty="0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-70"/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lang="ko-KR" altLang="en-US" sz="48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b="1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</a:rPr>
              <a:t>마스터 텍스트 스타일 편집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9503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업무 연속성 보장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간단한 재택 근무 환경 설정 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9AC3E1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사회적 이슈 영향으로 인한 외부 </a:t>
            </a:r>
            <a:r>
              <a:rPr kumimoji="0" lang="ko-KR" altLang="en-US" sz="1050" b="0" i="0" spc="-100" normalizeH="0" noProof="0" dirty="0" err="1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비대면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 업무진행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84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대상자 선정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/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준비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/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관리 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용이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대상자에 대한 신속한 공지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 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및 안내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대상자의 준비 현황 확인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71F3F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  <a:sym typeface="Wingdings" panose="05000000000000000000" pitchFamily="2" charset="2"/>
              </a:rPr>
              <a:t>대상자의 현황 확인 및 근무 내용 모니터링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3063659" cy="65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사용자 화면에  스크린 마킹을 표시해 정보유출방지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암호화 통신을 통한 네트워크 보안 유지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3374C3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업무용 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PC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와 사용자 </a:t>
            </a:r>
            <a:r>
              <a:rPr kumimoji="0" lang="en-US" altLang="ko-KR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PC</a:t>
            </a:r>
            <a:r>
              <a:rPr kumimoji="0" lang="ko-KR" altLang="en-US" sz="1050" b="0" i="0" spc="-100" normalizeH="0" noProof="0" dirty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간 무분별한 접속 차단</a:t>
            </a:r>
            <a:endParaRPr lang="en-US" altLang="ko-KR" sz="105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50" b="0" i="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Gateway Sever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설치 및 방화벽 설정으로 서버 준비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재택근무 포탈 및 환경설정 프로그램 제공을 통한 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algn="l" defTabSz="914400">
              <a:lnSpc>
                <a:spcPct val="120000"/>
              </a:lnSpc>
              <a:buClr>
                <a:srgbClr val="1978E4"/>
              </a:buClr>
              <a:buNone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사용자 환경 구축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108000" lvl="2" indent="-108000" algn="l" defTabSz="914400">
              <a:lnSpc>
                <a:spcPct val="120000"/>
              </a:lnSpc>
              <a:buClr>
                <a:srgbClr val="0B3CA9"/>
              </a:buClr>
              <a:buFont typeface="Wingdings" panose="05000000000000000000" pitchFamily="2" charset="2"/>
              <a:buChar char="§"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별도의 프로그램 설치 없이</a:t>
            </a:r>
            <a:r>
              <a:rPr kumimoji="0" lang="en-US" altLang="ko-KR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 </a:t>
            </a:r>
            <a:r>
              <a:rPr kumimoji="0" lang="ko-KR" altLang="en-US" sz="1050" b="0" i="0" spc="-100" normalizeH="0" noProof="0">
                <a:solidFill>
                  <a:schemeClr val="bg2">
                    <a:lumMod val="25000"/>
                  </a:schemeClr>
                </a:solidFill>
                <a:uLnTx/>
                <a:uFillTx/>
                <a:latin typeface="+mn-ea"/>
              </a:rPr>
              <a:t>웹 브라우저로 원격 접속 업무 진행</a:t>
            </a:r>
            <a:endParaRPr lang="en-US" altLang="ko-KR" sz="1050" spc="-10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algn="ctr"/>
              <a:endParaRPr lang="ko-KR" altLang="en-US"/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관리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통제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구축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용이성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/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</a:lstStyle>
              <a:p>
                <a:pPr marL="0" algn="ctr" defTabSz="914400" eaLnBrk="1" latinLnBrk="1" hangingPunct="1">
                  <a:buNone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  <a:endParaRPr lang="ko-KR" altLang="en-US" sz="1400" b="1" spc="-1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spc="-100" normalizeH="0" noProof="0">
                    <a:solidFill>
                      <a:schemeClr val="bg1"/>
                    </a:solidFill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algn="ctr" defTabSz="914400" eaLnBrk="1" latinLnBrk="1" hangingPunct="1">
                  <a:buNone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 altLang="en-US"/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algn="l" defTabSz="914400">
                  <a:buNone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ko-KR" altLang="en-US"/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lvl="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ko-KR" sz="2000" b="1" dirty="0" err="1">
                <a:solidFill>
                  <a:srgbClr val="222222"/>
                </a:solidFill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lang="ko-KR" altLang="ko-K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최소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도입 비용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algn="ctr"/>
              <a:endParaRPr lang="ko-KR" altLang="en-US"/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보안성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/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algn="l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업무</a:t>
              </a:r>
              <a:r>
                <a:rPr kumimoji="0" lang="en-US" altLang="ko-KR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spc="-100" normalizeH="0" noProof="0">
                  <a:solidFill>
                    <a:schemeClr val="bg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효율성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63D270F-DFD5-47CF-9D50-E21FB6402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2EC68E1-85FD-40C6-A207-C1D4B7FF1BE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24174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727097"/>
            <a:ext cx="9906000" cy="1681163"/>
          </a:xfrm>
          <a:prstGeom prst="rect">
            <a:avLst/>
          </a:prstGeom>
          <a:pattFill prst="ltUpDiag">
            <a:fgClr>
              <a:srgbClr val="C9E5F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2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3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4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  <a:ea typeface="+mn-ea"/>
              </a:rPr>
              <a:t>텍스트를 입력하세요</a:t>
            </a:r>
            <a:endParaRPr kumimoji="0" lang="en-US" altLang="ko-KR" sz="900" spc="-100" dirty="0">
              <a:latin typeface="+mn-ea"/>
              <a:ea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  <a:p>
            <a:pPr>
              <a:lnSpc>
                <a:spcPct val="120000"/>
              </a:lnSpc>
              <a:buClr>
                <a:srgbClr val="7BBEF1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spc="-100" dirty="0">
                <a:latin typeface="+mn-ea"/>
              </a:rPr>
              <a:t>텍스트를 입력하세요 </a:t>
            </a:r>
            <a:endParaRPr kumimoji="0" lang="en-US" altLang="ko-KR" sz="900" spc="-100" dirty="0">
              <a:latin typeface="+mn-ea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r>
                <a:rPr lang="ko-KR" altLang="en-US" dirty="0" err="1"/>
                <a:t>ㅍ</a:t>
              </a:r>
              <a:endParaRPr lang="ko-KR" altLang="en-US" dirty="0"/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r>
                <a:rPr lang="ko-KR" altLang="en-US"/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>
                <a:defRPr/>
              </a:pPr>
              <a:r>
                <a:rPr kumimoji="0"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7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7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9727D22-72E2-43DF-981E-A845D3990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27540CE-0D8C-4F07-BDFC-090C85496067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32780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11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77533A-91D5-4618-893F-DA77C93A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A68A43-BD50-4FB6-9BFC-C4BBAD73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3CF5C5-101E-4100-A3B6-9B924D54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26910F-1E8C-46F0-BD2E-DC329BEE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C45530-03F5-4595-B385-BAA39BEA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555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CF3AD1-038E-4235-A749-EEA77C9B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B755D1-DB18-4D0F-9345-5438AB556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CE8408-F587-4A80-90FA-21536D63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16DACA-5A5D-484E-9FE8-0A2A2898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D9CC28-74E0-4A72-BDD7-FD9C5DFB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82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2BAFB9-B479-46A5-87BB-E3623F231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A1DBFB-FD72-4AFA-A140-FBD35F1B9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6B8B35E-EDD0-49BF-AF29-05EA91602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5367D7F-95EE-4D3D-9DF6-5C4EEAD3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ECF7F14-CA78-4C03-A94B-5609D34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361C2B-A8FD-4FC5-9789-0D32985D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89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527084-4ABB-4AB7-8406-4337563F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AA57C2-1C0C-48C9-B682-E985826D5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2FC4866-0E27-4541-A7AD-BCBF69F2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61ECB30-9E42-4182-BB34-EF400F1A5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0B159D5-3F79-44BB-8993-CE8F31E07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C766339-3BD9-4DAF-A659-AA5EAA9C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EFBE631-FF49-4879-B19D-3496C9C0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7F99FD5-5C26-4696-AA88-9ED2E6D5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56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C1E761-B0AF-48A2-AB13-7ADE4CB8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CE3E196-4F94-45CF-81EE-B97B4CF4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C5B8192-4F3A-49A8-82A5-46E69E57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7DB55CE-759C-4FC6-972E-5E609F6BA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266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66E5EA1-B447-4605-B86D-DCE4E8B5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F3C9528-4789-4E0E-ABA5-19FFDDE7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D0385A-3EFC-4FEB-AC3E-C9C3F452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73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CF0448-7EBF-4549-92D0-91A6F83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E7FF51-AC44-4FF9-A029-4E37B9E8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8563CD3-8947-45D8-BF99-BCA47A269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9D479C-8B96-402B-9A4F-6C050E85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A5024E-FB6A-4AD1-A96C-DF3EA995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80B0327-6BAA-4A2C-B3A2-9E32A9D9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14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한쪽 모서리 19">
            <a:extLst>
              <a:ext uri="{FF2B5EF4-FFF2-40B4-BE49-F238E27FC236}">
                <a16:creationId xmlns:a16="http://schemas.microsoft.com/office/drawing/2014/main" id="{67557930-8C86-44B0-AE51-54E237D6F5A4}"/>
              </a:ext>
            </a:extLst>
          </p:cNvPr>
          <p:cNvSpPr/>
          <p:nvPr userDrawn="1"/>
        </p:nvSpPr>
        <p:spPr>
          <a:xfrm rot="16200000" flipH="1">
            <a:off x="3735052" y="-3735052"/>
            <a:ext cx="369322" cy="7839425"/>
          </a:xfrm>
          <a:prstGeom prst="round1Rect">
            <a:avLst>
              <a:gd name="adj" fmla="val 36044"/>
            </a:avLst>
          </a:prstGeom>
          <a:solidFill>
            <a:srgbClr val="057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28EC60C-F68B-4855-BEEE-07808E5E4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7" r="32257" b="14837"/>
          <a:stretch/>
        </p:blipFill>
        <p:spPr>
          <a:xfrm>
            <a:off x="3195356" y="-1"/>
            <a:ext cx="6710644" cy="369327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663077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pic>
        <p:nvPicPr>
          <p:cNvPr id="4" name="그림 3" descr="그리기이(가) 표시된 사진&#10;&#10;자동 생성된 설명">
            <a:extLst>
              <a:ext uri="{FF2B5EF4-FFF2-40B4-BE49-F238E27FC236}">
                <a16:creationId xmlns:a16="http://schemas.microsoft.com/office/drawing/2014/main" id="{2850CAD3-B628-421E-8FEE-F4DFF7444A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90" y="110086"/>
            <a:ext cx="879536" cy="13306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C9FFEE44-F920-433A-88A0-4B5ECC198C3F}"/>
              </a:ext>
            </a:extLst>
          </p:cNvPr>
          <p:cNvSpPr/>
          <p:nvPr userDrawn="1"/>
        </p:nvSpPr>
        <p:spPr>
          <a:xfrm>
            <a:off x="9229494" y="87394"/>
            <a:ext cx="58079" cy="580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5E5DE40-646D-47DC-891B-C19626BE172E}"/>
              </a:ext>
            </a:extLst>
          </p:cNvPr>
          <p:cNvSpPr/>
          <p:nvPr userDrawn="1"/>
        </p:nvSpPr>
        <p:spPr>
          <a:xfrm>
            <a:off x="8863734" y="295212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AFF9BDB3-1A8F-4BCC-8885-1B4E0D838DA2}"/>
              </a:ext>
            </a:extLst>
          </p:cNvPr>
          <p:cNvSpPr/>
          <p:nvPr userDrawn="1"/>
        </p:nvSpPr>
        <p:spPr>
          <a:xfrm>
            <a:off x="9607723" y="212084"/>
            <a:ext cx="58079" cy="58079"/>
          </a:xfrm>
          <a:prstGeom prst="ellipse">
            <a:avLst/>
          </a:prstGeom>
          <a:solidFill>
            <a:srgbClr val="0575F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2" y="1274388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4"/>
              </a:buBlip>
              <a:defRPr lang="ko-KR" altLang="en-US" sz="1800" b="0" kern="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5"/>
              </a:buBlip>
              <a:defRPr sz="16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55600" y="1091622"/>
            <a:ext cx="918845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06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60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547E70-D7CA-4D1C-B91C-BCDFEE48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E1CF05B-5B93-4CE2-B727-F399423D9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DD7B15-24B6-40CB-906A-E870EF61C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9418FB-F2E9-4183-A778-264134E0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E97CA90-1478-477B-91D4-1AFFFB49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B3D997-C032-4421-890D-BBF6F55A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25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550ACF-D1B5-41B0-869F-C1F6161D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316899-C374-47B3-BD37-C52D88B9B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BFE8AF-47AB-4B84-8A09-7AE0E207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BF529C-4F1B-4C83-A307-0EEF32B0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7242C2-5A37-42D2-987F-83FE539B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270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BCF6E4E-4D13-4EB9-B735-A247A606CE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40E1A7-6C94-4907-ADFD-4D1D47994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E98A5D-05B7-48C3-8580-9F0FA150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F57BAA-9564-4797-89B1-2288E3EF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CF7F69-D9C3-454A-B81C-2F4D6736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561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99146A7-458E-4C11-B11B-575A2D47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pic>
        <p:nvPicPr>
          <p:cNvPr id="14" name="그림 13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31C5DF7B-93D8-4146-ADDB-F04B447F1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2" y="5630858"/>
            <a:ext cx="1590403" cy="24061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96EAE456-AF62-4F86-A3FD-882641378841}"/>
              </a:ext>
            </a:extLst>
          </p:cNvPr>
          <p:cNvSpPr/>
          <p:nvPr/>
        </p:nvSpPr>
        <p:spPr>
          <a:xfrm>
            <a:off x="638786" y="6364600"/>
            <a:ext cx="2790187" cy="23852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B21F95-7E0B-441B-8DD4-4E4FC911947C}"/>
              </a:ext>
            </a:extLst>
          </p:cNvPr>
          <p:cNvSpPr/>
          <p:nvPr/>
        </p:nvSpPr>
        <p:spPr>
          <a:xfrm>
            <a:off x="7359469" y="296195"/>
            <a:ext cx="20972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50" b="1" i="0" u="none" strike="noStrike" kern="1200" cap="none" spc="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Inspirations For Cyber Security</a:t>
            </a:r>
            <a:endParaRPr kumimoji="0" lang="ko-KR" altLang="en-US" sz="850" b="1" i="0" u="none" strike="noStrike" kern="1200" cap="none" spc="0" normalizeH="0" baseline="0" noProof="0" dirty="0">
              <a:ln>
                <a:solidFill>
                  <a:srgbClr val="EAA000">
                    <a:shade val="50000"/>
                    <a:alpha val="0"/>
                  </a:srgbClr>
                </a:solidFill>
              </a:ln>
              <a:solidFill>
                <a:srgbClr val="0A6EF4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8CE5D44-84D5-4384-959C-F7832CE5AE57}"/>
              </a:ext>
            </a:extLst>
          </p:cNvPr>
          <p:cNvSpPr/>
          <p:nvPr/>
        </p:nvSpPr>
        <p:spPr>
          <a:xfrm>
            <a:off x="7359469" y="317148"/>
            <a:ext cx="2097286" cy="181730"/>
          </a:xfrm>
          <a:prstGeom prst="roundRect">
            <a:avLst>
              <a:gd name="adj" fmla="val 50000"/>
            </a:avLst>
          </a:prstGeom>
          <a:noFill/>
          <a:ln w="381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A278BB4-9FCF-4F64-A64E-39ABEAD5D32A}"/>
              </a:ext>
            </a:extLst>
          </p:cNvPr>
          <p:cNvCxnSpPr/>
          <p:nvPr/>
        </p:nvCxnSpPr>
        <p:spPr>
          <a:xfrm>
            <a:off x="0" y="6195097"/>
            <a:ext cx="990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개체 틀 1">
            <a:extLst>
              <a:ext uri="{FF2B5EF4-FFF2-40B4-BE49-F238E27FC236}">
                <a16:creationId xmlns:a16="http://schemas.microsoft.com/office/drawing/2014/main" id="{D49DFCFD-53E9-45C2-86E4-4291A6D750A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383" y="1444759"/>
            <a:ext cx="8149389" cy="184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ts val="340"/>
              </a:spcBef>
              <a:buNone/>
              <a:defRPr lang="ko-KR" altLang="en-US" sz="4600" b="1" kern="1200" spc="-2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표준제안서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텍스트입력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34D1A8E-D32A-4B13-926F-8ED40E3EF41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2953" y="3733203"/>
            <a:ext cx="2286000" cy="23852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</a:rPr>
              <a:t>May. 2020 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28302E3-F2C3-40D3-91DA-D3412B32BDA0}"/>
              </a:ext>
            </a:extLst>
          </p:cNvPr>
          <p:cNvCxnSpPr>
            <a:cxnSpLocks/>
          </p:cNvCxnSpPr>
          <p:nvPr userDrawn="1"/>
        </p:nvCxnSpPr>
        <p:spPr>
          <a:xfrm>
            <a:off x="5861713" y="6195097"/>
            <a:ext cx="405338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86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417">
          <p15:clr>
            <a:srgbClr val="FBAE40"/>
          </p15:clr>
        </p15:guide>
        <p15:guide id="5" pos="594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8BC7AD7-DBD3-48A2-9ECD-07EFB46CD628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09BD7D1-D945-4D9F-8A00-A5FEF18DAFE8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D637793-59A9-450C-888D-F108B86F301A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7E20AFB-E0DF-4CEA-B8ED-27DCC5D7BD53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4241370"/>
            <a:chOff x="6256241" y="1979049"/>
            <a:chExt cx="66653" cy="4241370"/>
          </a:xfrm>
          <a:solidFill>
            <a:schemeClr val="accent6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03A5953-F2A5-4353-818C-CFCF9B3196DF}"/>
                </a:ext>
              </a:extLst>
            </p:cNvPr>
            <p:cNvSpPr/>
            <p:nvPr/>
          </p:nvSpPr>
          <p:spPr>
            <a:xfrm>
              <a:off x="6256241" y="5318821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5BBB67E-42B9-40EC-89A7-ABFA3BFADE6D}"/>
                </a:ext>
              </a:extLst>
            </p:cNvPr>
            <p:cNvSpPr/>
            <p:nvPr/>
          </p:nvSpPr>
          <p:spPr>
            <a:xfrm>
              <a:off x="6256241" y="6153766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8" name="텍스트 개체 틀 18">
            <a:extLst>
              <a:ext uri="{FF2B5EF4-FFF2-40B4-BE49-F238E27FC236}">
                <a16:creationId xmlns:a16="http://schemas.microsoft.com/office/drawing/2014/main" id="{2CF5286E-6403-4722-98C2-67EEA3EAE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713" y="5010855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9" name="텍스트 개체 틀 18">
            <a:extLst>
              <a:ext uri="{FF2B5EF4-FFF2-40B4-BE49-F238E27FC236}">
                <a16:creationId xmlns:a16="http://schemas.microsoft.com/office/drawing/2014/main" id="{6629864B-B320-41FB-A178-BD3E29D31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713" y="58515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916563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E196E0CF-A0D5-4FEF-B51E-50612A7925B1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한쪽 모서리 11">
            <a:extLst>
              <a:ext uri="{FF2B5EF4-FFF2-40B4-BE49-F238E27FC236}">
                <a16:creationId xmlns:a16="http://schemas.microsoft.com/office/drawing/2014/main" id="{5003BB2C-63DD-4B79-A054-5F20ED8B9624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372398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2" y="1201719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2"/>
              </a:buBlip>
              <a:defRPr lang="ko-KR" altLang="en-US" sz="1800" b="0" kern="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3"/>
              </a:buBlip>
              <a:defRPr sz="16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endParaRPr lang="ko-KR" altLang="en-US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54842" y="885718"/>
            <a:ext cx="923271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85AF14BB-0965-44F7-8320-3F685FE693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3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>
          <p15:clr>
            <a:srgbClr val="FBAE40"/>
          </p15:clr>
        </p15:guide>
        <p15:guide id="2" pos="224">
          <p15:clr>
            <a:srgbClr val="FBAE40"/>
          </p15:clr>
        </p15:guide>
        <p15:guide id="3" pos="603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B0FFE2BA-CC5D-419C-A402-963E542E43DD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사각형: 둥근 한쪽 모서리 14">
            <a:extLst>
              <a:ext uri="{FF2B5EF4-FFF2-40B4-BE49-F238E27FC236}">
                <a16:creationId xmlns:a16="http://schemas.microsoft.com/office/drawing/2014/main" id="{EEF4D25C-545A-4841-812D-18B112234211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30ADCB7D-8840-44AF-8A06-D6E45A0161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C5212CC-6FD0-497C-8C28-10026287A26F}"/>
              </a:ext>
            </a:extLst>
          </p:cNvPr>
          <p:cNvSpPr/>
          <p:nvPr userDrawn="1"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pic>
        <p:nvPicPr>
          <p:cNvPr id="18" name="그림 17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5DC513A4-3180-454B-B202-B5C2A2210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69A44C4-2A73-46DA-9DF0-8C2A7C7794A4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8" name="액자 48">
              <a:extLst>
                <a:ext uri="{FF2B5EF4-FFF2-40B4-BE49-F238E27FC236}">
                  <a16:creationId xmlns:a16="http://schemas.microsoft.com/office/drawing/2014/main" id="{390B8842-BAFC-4BF3-9D81-4192C86CF2C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액자 48">
              <a:extLst>
                <a:ext uri="{FF2B5EF4-FFF2-40B4-BE49-F238E27FC236}">
                  <a16:creationId xmlns:a16="http://schemas.microsoft.com/office/drawing/2014/main" id="{EE36A66D-5B76-418F-9E15-C99626090E7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AA6B429-309C-44E3-A014-325909C81F58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11" name="액자 48">
              <a:extLst>
                <a:ext uri="{FF2B5EF4-FFF2-40B4-BE49-F238E27FC236}">
                  <a16:creationId xmlns:a16="http://schemas.microsoft.com/office/drawing/2014/main" id="{791B9B1D-EF24-454E-B151-B4B6A0D715C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액자 48">
              <a:extLst>
                <a:ext uri="{FF2B5EF4-FFF2-40B4-BE49-F238E27FC236}">
                  <a16:creationId xmlns:a16="http://schemas.microsoft.com/office/drawing/2014/main" id="{E7168790-36EB-4578-BF51-4F49DF9F40A5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텍스트 개체 틀 3">
            <a:extLst>
              <a:ext uri="{FF2B5EF4-FFF2-40B4-BE49-F238E27FC236}">
                <a16:creationId xmlns:a16="http://schemas.microsoft.com/office/drawing/2014/main" id="{DD07E45A-768A-4582-9872-A3C6C4A94E8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582909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4358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앤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4D2271C-843F-4FAD-B40B-CAB177E6F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9BD37CF0-7297-4055-A8ED-6097FABC1758}"/>
              </a:ext>
            </a:extLst>
          </p:cNvPr>
          <p:cNvSpPr txBox="1">
            <a:spLocks/>
          </p:cNvSpPr>
          <p:nvPr userDrawn="1"/>
        </p:nvSpPr>
        <p:spPr>
          <a:xfrm>
            <a:off x="0" y="5834034"/>
            <a:ext cx="9906000" cy="334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85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소프트캠프㈜ 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경기도 성남시 분당구 판교로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228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번길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17, 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판교세븐벤처밸리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 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이랜텍동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2, 3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층</a:t>
            </a:r>
            <a:endParaRPr kumimoji="0" lang="en-US" altLang="ko-KR" sz="850" b="0" i="0" u="none" strike="noStrike" kern="1200" cap="none" spc="-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6ED020C-F063-40D4-B699-3434DF6CD3CA}"/>
              </a:ext>
            </a:extLst>
          </p:cNvPr>
          <p:cNvSpPr/>
          <p:nvPr userDrawn="1"/>
        </p:nvSpPr>
        <p:spPr>
          <a:xfrm>
            <a:off x="7308806" y="992699"/>
            <a:ext cx="1086623" cy="169142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F6848-4852-4371-AA99-4781F625ADBD}"/>
              </a:ext>
            </a:extLst>
          </p:cNvPr>
          <p:cNvSpPr txBox="1"/>
          <p:nvPr userDrawn="1"/>
        </p:nvSpPr>
        <p:spPr>
          <a:xfrm>
            <a:off x="7185610" y="932459"/>
            <a:ext cx="1369223" cy="2264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www.</a:t>
            </a:r>
            <a:r>
              <a:rPr kumimoji="0" lang="en-US" altLang="ko-KR" sz="800" b="1" i="0" u="none" strike="noStrike" kern="1200" cap="none" spc="3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softcamp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.co.kr</a:t>
            </a:r>
            <a:endParaRPr kumimoji="0" lang="en-US" altLang="ko-KR" sz="800" b="1" i="0" u="none" strike="noStrike" kern="1200" cap="none" spc="-90" normalizeH="0" baseline="0" noProof="0" dirty="0">
              <a:ln>
                <a:noFill/>
              </a:ln>
              <a:solidFill>
                <a:srgbClr val="0A6EF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1AB5E-6C82-4097-93F0-61C7733E0C5A}"/>
              </a:ext>
            </a:extLst>
          </p:cNvPr>
          <p:cNvSpPr txBox="1"/>
          <p:nvPr userDrawn="1"/>
        </p:nvSpPr>
        <p:spPr>
          <a:xfrm>
            <a:off x="794" y="2772877"/>
            <a:ext cx="990441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7" name="그림 16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C74858FB-8C4F-4910-9DCC-D99457CA3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50" y="5429053"/>
            <a:ext cx="1337300" cy="202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66EE7C-274C-4BA3-B54A-ACB522E6972B}"/>
              </a:ext>
            </a:extLst>
          </p:cNvPr>
          <p:cNvSpPr txBox="1"/>
          <p:nvPr userDrawn="1"/>
        </p:nvSpPr>
        <p:spPr>
          <a:xfrm>
            <a:off x="3770432" y="6339923"/>
            <a:ext cx="236513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42DEBD2-B602-4908-BAA4-ECD89EBA3870}"/>
              </a:ext>
            </a:extLst>
          </p:cNvPr>
          <p:cNvCxnSpPr/>
          <p:nvPr userDrawn="1"/>
        </p:nvCxnSpPr>
        <p:spPr>
          <a:xfrm>
            <a:off x="0" y="6208371"/>
            <a:ext cx="9906000" cy="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30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F325B263-A34A-40B9-B60B-981D459282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A4DB42E-2603-4567-9954-B1C249B00F9F}"/>
              </a:ext>
            </a:extLst>
          </p:cNvPr>
          <p:cNvCxnSpPr>
            <a:cxnSpLocks/>
          </p:cNvCxnSpPr>
          <p:nvPr userDrawn="1"/>
        </p:nvCxnSpPr>
        <p:spPr>
          <a:xfrm>
            <a:off x="210111" y="2659111"/>
            <a:ext cx="94972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FB6D6DD-5549-4390-9B95-0E938F79A117}"/>
              </a:ext>
            </a:extLst>
          </p:cNvPr>
          <p:cNvCxnSpPr>
            <a:cxnSpLocks/>
          </p:cNvCxnSpPr>
          <p:nvPr/>
        </p:nvCxnSpPr>
        <p:spPr>
          <a:xfrm>
            <a:off x="3186405" y="198323"/>
            <a:ext cx="24235" cy="2297210"/>
          </a:xfrm>
          <a:prstGeom prst="line">
            <a:avLst/>
          </a:prstGeom>
          <a:ln w="127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F7155DE-CE47-47C0-81D0-D195415D13DF}"/>
              </a:ext>
            </a:extLst>
          </p:cNvPr>
          <p:cNvGrpSpPr/>
          <p:nvPr userDrawn="1"/>
        </p:nvGrpSpPr>
        <p:grpSpPr>
          <a:xfrm>
            <a:off x="2921099" y="4094312"/>
            <a:ext cx="2074685" cy="2498215"/>
            <a:chOff x="2921099" y="4290453"/>
            <a:chExt cx="2074685" cy="2151376"/>
          </a:xfrm>
        </p:grpSpPr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1D1D7D12-EE30-4BFB-B094-B0BF0261A920}"/>
                </a:ext>
              </a:extLst>
            </p:cNvPr>
            <p:cNvCxnSpPr>
              <a:cxnSpLocks/>
            </p:cNvCxnSpPr>
            <p:nvPr/>
          </p:nvCxnSpPr>
          <p:spPr>
            <a:xfrm>
              <a:off x="2921099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564E5181-114A-4867-8A12-172CA1DC7CC8}"/>
                </a:ext>
              </a:extLst>
            </p:cNvPr>
            <p:cNvCxnSpPr>
              <a:cxnSpLocks/>
            </p:cNvCxnSpPr>
            <p:nvPr/>
          </p:nvCxnSpPr>
          <p:spPr>
            <a:xfrm>
              <a:off x="4973660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B1DE322-771D-42FC-9D53-49D8FC921EAF}"/>
              </a:ext>
            </a:extLst>
          </p:cNvPr>
          <p:cNvCxnSpPr>
            <a:cxnSpLocks/>
          </p:cNvCxnSpPr>
          <p:nvPr userDrawn="1"/>
        </p:nvCxnSpPr>
        <p:spPr>
          <a:xfrm>
            <a:off x="163553" y="4003416"/>
            <a:ext cx="95437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7">
            <a:extLst>
              <a:ext uri="{FF2B5EF4-FFF2-40B4-BE49-F238E27FC236}">
                <a16:creationId xmlns:a16="http://schemas.microsoft.com/office/drawing/2014/main" id="{CFA7429D-09BA-44E1-921F-76FE2A3121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A1F077-5FCC-412A-8AD2-0BF8813DB50D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41192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8DA994B4-0BA0-4AFC-9E67-07207CB94F3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AE731E48-4796-477E-8D24-95ED1D251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E454571-D903-4518-9F84-DCA864E21B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7753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chemeClr val="accent1"/>
                    </a:solidFill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98CDF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algn="ctr"/>
            <a:endParaRPr lang="ko-KR" altLang="en-US" sz="14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 dirty="0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r>
                  <a:rPr lang="en-US" altLang="ko-KR" sz="1600" b="1" dirty="0">
                    <a:solidFill>
                      <a:prstClr val="white"/>
                    </a:solidFill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lnSpc>
                    <a:spcPct val="140000"/>
                  </a:lnSpc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600" b="1" dirty="0">
                  <a:solidFill>
                    <a:prstClr val="white"/>
                  </a:solidFill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3374C3"/>
                    </a:solidFill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indent="-457200" latinLnBrk="0">
                  <a:spcBef>
                    <a:spcPct val="0"/>
                  </a:spcBef>
                </a:pPr>
                <a:r>
                  <a:rPr lang="en-US" altLang="ko-KR" sz="3000" b="1" kern="0" spc="-7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81D58"/>
                    </a:solidFill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081D5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4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lang="ko-KR" altLang="en-US" sz="1100" spc="-7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텍스트를 입력하세요</a:t>
              </a:r>
              <a:endParaRPr lang="en-US" altLang="ko-KR" sz="11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100" spc="-70" dirty="0">
                  <a:ln>
                    <a:solidFill>
                      <a:schemeClr val="accent3">
                        <a:lumMod val="75000"/>
                        <a:alpha val="0"/>
                      </a:scheme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6989D9E5-6A31-4EE6-BA64-4374DD3E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1D5B134-3EB2-4225-8828-7332FD36B5F9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710206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로고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0D9586-91E8-4297-A4C1-78A7B5DBD5CD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9D0E561-72D7-4D4B-BCED-1805241AB8F2}"/>
              </a:ext>
            </a:extLst>
          </p:cNvPr>
          <p:cNvSpPr/>
          <p:nvPr userDrawn="1"/>
        </p:nvSpPr>
        <p:spPr>
          <a:xfrm>
            <a:off x="300250" y="320722"/>
            <a:ext cx="4424525" cy="186367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0DB8A6D-09E8-44C1-81C7-3809D6EC4E1E}"/>
              </a:ext>
            </a:extLst>
          </p:cNvPr>
          <p:cNvSpPr/>
          <p:nvPr userDrawn="1"/>
        </p:nvSpPr>
        <p:spPr>
          <a:xfrm>
            <a:off x="300249" y="1667061"/>
            <a:ext cx="4436101" cy="520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78399FF-A62C-4BBF-A478-F95DF2FAFE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E00C6CF-0B4C-41ED-841C-D257DF7226A2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54995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A6EF4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98CDF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3374C3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081D5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6989D9E5-6A31-4EE6-BA64-4374DD3E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1D5B134-3EB2-4225-8828-7332FD36B5F9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359835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7BBEF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7BBE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BA6D3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1E398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63FFB76D-2741-453C-B1B7-F08E510FD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A5DA5A-C75D-4F62-A49B-6FFF37C1343E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4659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>
            <a:grpSpLocks/>
          </p:cNvGrpSpPr>
          <p:nvPr userDrawn="1"/>
        </p:nvGrpSpPr>
        <p:grpSpPr bwMode="auto"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ACFE3797-3A71-4534-A97C-7533FD61D6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EF49C29-B6F6-49D3-BEE3-62E873BA166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250069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3635AD6-5FF6-4588-A386-F57A768B1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C2B6B9D-73AD-4626-B9BA-92B6D25E35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633332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보안으로 인해 좋아지는 점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cs typeface="Arial" panose="020B0604020202020204" pitchFamily="34" charset="0"/>
                  <a:sym typeface="Wingdings" charset="2"/>
                </a:rPr>
                <a:t>관리자</a:t>
              </a:r>
              <a:endPara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  <a:sym typeface="Wingdings" charset="2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917511 h 4026090"/>
              <a:gd name="connsiteX6" fmla="*/ 3691720 w 3698544"/>
              <a:gd name="connsiteY6" fmla="*/ 1296538 h 4026090"/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0 w 3698544"/>
              <a:gd name="connsiteY6" fmla="*/ 1296538 h 4026090"/>
              <a:gd name="connsiteX0" fmla="*/ 3691721 w 3698544"/>
              <a:gd name="connsiteY0" fmla="*/ 1317779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1 w 3698544"/>
              <a:gd name="connsiteY6" fmla="*/ 1317779 h 4026090"/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7" h="4026090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start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end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3309275A-887E-4A29-A3CB-9BCBE40E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24FADB3-0355-4AD1-8637-C6D26F1739EA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352725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lvl1pPr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분석을 통한 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E0B16CE6-7E8E-45BA-B887-BED7DF1EFE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544661-50AE-46D4-98CD-A73FCD69B926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886942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  <a:cs typeface="+mn-cs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Po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I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N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6D8EA8F8-410F-44D0-8921-9F74D99CC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F55C94F-4E2E-4719-91CE-FC972FD58B2B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513070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 연속성 보장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간단한 재택 근무 환경 설정 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사회적 이슈 영향으로 인한 외부 </a:t>
            </a:r>
            <a:r>
              <a:rPr kumimoji="0" lang="ko-KR" altLang="en-US" sz="1050" b="0" i="0" u="none" strike="noStrike" kern="1200" cap="none" spc="-10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비대면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업무진행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84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대상자 선정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준비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관리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용이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대상자에 대한 신속한 공지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및 안내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준비 현황 확인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현황 확인 및 근무 내용 모니터링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3063659" cy="65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화면에  스크린 마킹을 표시해 정보유출방지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암호화 통신을 통한 네트워크 보안 유지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업무용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와 사용자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 무분별한 접속 차단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5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Gateway Sever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설치 및 방화벽 설정으로 서버 준비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재택근무 포탈 및 환경설정 프로그램 제공을 통한 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78E4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환경 구축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별도의 프로그램 설치 없이</a:t>
            </a:r>
            <a:r>
              <a:rPr kumimoji="0" lang="en-US" altLang="ko-KR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웹 브라우저로 원격 접속 업무 진행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관리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통제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구축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용이성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01</a:t>
                </a:r>
                <a:endParaRPr kumimoji="1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kumimoji="0" lang="ko-KR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최소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도입 비용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보안성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업무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효율성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63D270F-DFD5-47CF-9D50-E21FB6402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2EC68E1-85FD-40C6-A207-C1D4B7FF1BE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036587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727097"/>
            <a:ext cx="9906000" cy="1681163"/>
          </a:xfrm>
          <a:prstGeom prst="rect">
            <a:avLst/>
          </a:prstGeom>
          <a:pattFill prst="ltUpDiag">
            <a:fgClr>
              <a:srgbClr val="C9E5F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7DE1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991C3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ㅍ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rPr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7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7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9727D22-72E2-43DF-981E-A845D3990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27540CE-0D8C-4F07-BDFC-090C85496067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82588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7BBEF1"/>
                  </a:solidFill>
                  <a:uLnTx/>
                  <a:uFillTx/>
                  <a:latin typeface="+mn-ea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7BBE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>
                <a:latin typeface="맑은 고딕" panose="020B0503020000020004" pitchFamily="50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indent="-171450" algn="l" defTabSz="914400"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spc="-100" normalizeH="0" noProof="0" dirty="0">
                  <a:uLnTx/>
                  <a:uFillTx/>
                  <a:latin typeface="+mn-ea"/>
                </a:rPr>
                <a:t>텍스트를 입력하세요 </a:t>
              </a:r>
              <a:r>
                <a:rPr kumimoji="0" lang="ko-KR" altLang="en-US" sz="1200" b="1" i="0" spc="-100" normalizeH="0" noProof="0" dirty="0" err="1">
                  <a:solidFill>
                    <a:srgbClr val="3374C3"/>
                  </a:solidFill>
                  <a:uLnTx/>
                  <a:uFillTx/>
                  <a:latin typeface="+mn-ea"/>
                </a:rPr>
                <a:t>중요텍스트</a:t>
              </a:r>
              <a:r>
                <a:rPr kumimoji="0" lang="ko-KR" altLang="en-US" sz="1200" b="1" i="0" spc="-100" normalizeH="0" noProof="0" dirty="0">
                  <a:solidFill>
                    <a:srgbClr val="3374C3"/>
                  </a:solidFill>
                  <a:uLnTx/>
                  <a:uFillTx/>
                  <a:latin typeface="+mn-ea"/>
                </a:rPr>
                <a:t> 입력</a:t>
              </a:r>
              <a:endParaRPr lang="en-US" altLang="ko-KR" sz="1200" spc="-100" dirty="0">
                <a:solidFill>
                  <a:srgbClr val="3374C3"/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7BBEF1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0" indent="144000" algn="l" defTabSz="914400">
                <a:lnSpc>
                  <a:spcPct val="120000"/>
                </a:lnSpc>
                <a:buClr>
                  <a:srgbClr val="6BA6D3"/>
                </a:buClr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 dirty="0">
                <a:latin typeface="+mn-ea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kern="0" spc="-12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1E398E"/>
                  </a:solidFill>
                  <a:uLnTx/>
                  <a:uFillTx/>
                  <a:latin typeface="+mn-ea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indent="-171450"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r>
                <a:rPr lang="ko-KR" altLang="en-US" sz="1200" b="1" spc="-100" dirty="0" err="1">
                  <a:solidFill>
                    <a:srgbClr val="3374C3"/>
                  </a:solidFill>
                  <a:latin typeface="+mn-ea"/>
                </a:rPr>
                <a:t>중요텍스트</a:t>
              </a:r>
              <a:r>
                <a:rPr lang="ko-KR" altLang="en-US" sz="1200" b="1" spc="-100" dirty="0">
                  <a:solidFill>
                    <a:srgbClr val="3374C3"/>
                  </a:solidFill>
                  <a:latin typeface="+mn-ea"/>
                </a:rPr>
                <a:t> 입력</a:t>
              </a:r>
              <a:endParaRPr lang="en-US" altLang="ko-KR" sz="1200" spc="-100" dirty="0">
                <a:solidFill>
                  <a:srgbClr val="3374C3"/>
                </a:solidFill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 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marL="171450" indent="-171450">
                <a:lnSpc>
                  <a:spcPct val="120000"/>
                </a:lnSpc>
                <a:spcBef>
                  <a:spcPts val="800"/>
                </a:spcBef>
                <a:buClr>
                  <a:srgbClr val="1E398E"/>
                </a:buClr>
                <a:buFont typeface="Arial" panose="020B0604020202020204" pitchFamily="34" charset="0"/>
                <a:buChar char="•"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spc="-100" dirty="0">
                  <a:latin typeface="+mn-ea"/>
                </a:rPr>
                <a:t>텍스트를 입력하세요</a:t>
              </a:r>
              <a:endParaRPr lang="en-US" altLang="ko-KR" sz="1200" spc="-100" dirty="0">
                <a:latin typeface="+mn-ea"/>
              </a:endParaRPr>
            </a:p>
            <a:p>
              <a:pPr indent="144000">
                <a:lnSpc>
                  <a:spcPct val="120000"/>
                </a:lnSpc>
                <a:buClr>
                  <a:srgbClr val="1E398E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lang="en-US" altLang="ko-KR" sz="1200" spc="-100" dirty="0">
                <a:latin typeface="+mn-ea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63FFB76D-2741-453C-B1B7-F08E510FD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A5DA5A-C75D-4F62-A49B-6FFF37C1343E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125123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A99146A7-458E-4C11-B11B-575A2D47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pic>
        <p:nvPicPr>
          <p:cNvPr id="14" name="그림 13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31C5DF7B-93D8-4146-ADDB-F04B447F1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2" y="5630858"/>
            <a:ext cx="1590403" cy="240611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96EAE456-AF62-4F86-A3FD-882641378841}"/>
              </a:ext>
            </a:extLst>
          </p:cNvPr>
          <p:cNvSpPr/>
          <p:nvPr/>
        </p:nvSpPr>
        <p:spPr>
          <a:xfrm>
            <a:off x="638786" y="6364600"/>
            <a:ext cx="2790187" cy="238527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B21F95-7E0B-441B-8DD4-4E4FC911947C}"/>
              </a:ext>
            </a:extLst>
          </p:cNvPr>
          <p:cNvSpPr/>
          <p:nvPr/>
        </p:nvSpPr>
        <p:spPr>
          <a:xfrm>
            <a:off x="7359469" y="296195"/>
            <a:ext cx="20972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50" b="1" i="0" u="none" strike="noStrike" kern="1200" cap="none" spc="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The Inspirations For Cyber Security</a:t>
            </a:r>
            <a:endParaRPr kumimoji="0" lang="ko-KR" altLang="en-US" sz="850" b="1" i="0" u="none" strike="noStrike" kern="1200" cap="none" spc="0" normalizeH="0" baseline="0" noProof="0" dirty="0">
              <a:ln>
                <a:solidFill>
                  <a:srgbClr val="EAA000">
                    <a:shade val="50000"/>
                    <a:alpha val="0"/>
                  </a:srgbClr>
                </a:solidFill>
              </a:ln>
              <a:solidFill>
                <a:srgbClr val="0A6EF4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8CE5D44-84D5-4384-959C-F7832CE5AE57}"/>
              </a:ext>
            </a:extLst>
          </p:cNvPr>
          <p:cNvSpPr/>
          <p:nvPr/>
        </p:nvSpPr>
        <p:spPr>
          <a:xfrm>
            <a:off x="7359469" y="317148"/>
            <a:ext cx="2097286" cy="181730"/>
          </a:xfrm>
          <a:prstGeom prst="roundRect">
            <a:avLst>
              <a:gd name="adj" fmla="val 50000"/>
            </a:avLst>
          </a:prstGeom>
          <a:noFill/>
          <a:ln w="381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A278BB4-9FCF-4F64-A64E-39ABEAD5D32A}"/>
              </a:ext>
            </a:extLst>
          </p:cNvPr>
          <p:cNvCxnSpPr/>
          <p:nvPr/>
        </p:nvCxnSpPr>
        <p:spPr>
          <a:xfrm>
            <a:off x="0" y="6195097"/>
            <a:ext cx="9906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개체 틀 1">
            <a:extLst>
              <a:ext uri="{FF2B5EF4-FFF2-40B4-BE49-F238E27FC236}">
                <a16:creationId xmlns:a16="http://schemas.microsoft.com/office/drawing/2014/main" id="{D49DFCFD-53E9-45C2-86E4-4291A6D750A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383" y="1444759"/>
            <a:ext cx="8149389" cy="184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algn="l" defTabSz="914400" rtl="0" eaLnBrk="1" latinLnBrk="1" hangingPunct="1">
              <a:lnSpc>
                <a:spcPct val="100000"/>
              </a:lnSpc>
              <a:spcBef>
                <a:spcPts val="340"/>
              </a:spcBef>
              <a:buNone/>
              <a:defRPr lang="ko-KR" altLang="en-US" sz="4600" b="1" kern="1200" spc="-2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표준제안서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텍스트입력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34D1A8E-D32A-4B13-926F-8ED40E3EF41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2953" y="3733203"/>
            <a:ext cx="2286000" cy="23852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>
                <a:latin typeface="Arial" panose="020B0604020202020204" pitchFamily="34" charset="0"/>
                <a:ea typeface="맑은 고딕" panose="020B0503020000020004" pitchFamily="50" charset="-127"/>
              </a:rPr>
              <a:t>May. 2020 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28302E3-F2C3-40D3-91DA-D3412B32BDA0}"/>
              </a:ext>
            </a:extLst>
          </p:cNvPr>
          <p:cNvCxnSpPr>
            <a:cxnSpLocks/>
          </p:cNvCxnSpPr>
          <p:nvPr userDrawn="1"/>
        </p:nvCxnSpPr>
        <p:spPr>
          <a:xfrm>
            <a:off x="5861713" y="6195097"/>
            <a:ext cx="405338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99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417">
          <p15:clr>
            <a:srgbClr val="FBAE40"/>
          </p15:clr>
        </p15:guide>
        <p15:guide id="5" pos="594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338E1E-F91F-4A1B-BD74-510CB5386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055E2DCF-8093-47C4-BB07-32B0C54F8C91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59833301-FA83-4816-B477-48D843479060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67CAF63-29F7-4DD3-A319-50E3CA705881}"/>
                </a:ext>
              </a:extLst>
            </p:cNvPr>
            <p:cNvCxnSpPr/>
            <p:nvPr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0562861E-38D5-4D6D-BCE0-FD2A5587D5CA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317EF16-FC04-4BD7-BE64-4CB4E3500449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8BC7AD7-DBD3-48A2-9ECD-07EFB46CD628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09BD7D1-D945-4D9F-8A00-A5FEF18DAFE8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noFill/>
            <a:ln w="9525" cap="rnd" cmpd="sng" algn="ctr">
              <a:solidFill>
                <a:srgbClr val="98CDF4"/>
              </a:solidFill>
              <a:prstDash val="solid"/>
              <a:miter lim="800000"/>
            </a:ln>
            <a:effectLst/>
          </p:spPr>
        </p:cxn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703C0C-A49C-4B59-AFE6-173ED8B15E88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3D6C86-3142-4E6E-9856-DFE242A3348B}"/>
              </a:ext>
            </a:extLst>
          </p:cNvPr>
          <p:cNvGrpSpPr/>
          <p:nvPr userDrawn="1"/>
        </p:nvGrpSpPr>
        <p:grpSpPr>
          <a:xfrm>
            <a:off x="3321979" y="2006320"/>
            <a:ext cx="2906974" cy="4174717"/>
            <a:chOff x="3625704" y="2012376"/>
            <a:chExt cx="2565800" cy="4174717"/>
          </a:xfrm>
          <a:solidFill>
            <a:schemeClr val="accent6"/>
          </a:solidFill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469F7553-766D-45DF-8756-605F677A1413}"/>
                </a:ext>
              </a:extLst>
            </p:cNvPr>
            <p:cNvCxnSpPr/>
            <p:nvPr/>
          </p:nvCxnSpPr>
          <p:spPr>
            <a:xfrm>
              <a:off x="3625704" y="2012376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753FE4-0436-4593-92E5-A3D88DE30262}"/>
                </a:ext>
              </a:extLst>
            </p:cNvPr>
            <p:cNvCxnSpPr/>
            <p:nvPr userDrawn="1"/>
          </p:nvCxnSpPr>
          <p:spPr>
            <a:xfrm>
              <a:off x="3625704" y="3682262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73F660D0-D2F8-4E2A-BB8D-1DF53F5AF080}"/>
                </a:ext>
              </a:extLst>
            </p:cNvPr>
            <p:cNvCxnSpPr/>
            <p:nvPr/>
          </p:nvCxnSpPr>
          <p:spPr>
            <a:xfrm>
              <a:off x="3625704" y="2847320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A7CEB2CC-606A-499E-9C0C-D60715A07201}"/>
                </a:ext>
              </a:extLst>
            </p:cNvPr>
            <p:cNvCxnSpPr/>
            <p:nvPr/>
          </p:nvCxnSpPr>
          <p:spPr>
            <a:xfrm>
              <a:off x="3625704" y="4517205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FD637793-59A9-450C-888D-F108B86F301A}"/>
                </a:ext>
              </a:extLst>
            </p:cNvPr>
            <p:cNvCxnSpPr/>
            <p:nvPr/>
          </p:nvCxnSpPr>
          <p:spPr>
            <a:xfrm>
              <a:off x="3625704" y="5352148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7E20AFB-E0DF-4CEA-B8ED-27DCC5D7BD53}"/>
                </a:ext>
              </a:extLst>
            </p:cNvPr>
            <p:cNvCxnSpPr/>
            <p:nvPr/>
          </p:nvCxnSpPr>
          <p:spPr>
            <a:xfrm>
              <a:off x="3625704" y="6187093"/>
              <a:ext cx="2565800" cy="0"/>
            </a:xfrm>
            <a:prstGeom prst="line">
              <a:avLst/>
            </a:prstGeom>
            <a:grpFill/>
            <a:ln w="9525" cap="rnd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B318E50-B452-44E3-9FEF-6375AB1805FB}"/>
              </a:ext>
            </a:extLst>
          </p:cNvPr>
          <p:cNvGrpSpPr/>
          <p:nvPr userDrawn="1"/>
        </p:nvGrpSpPr>
        <p:grpSpPr>
          <a:xfrm>
            <a:off x="3309867" y="1972993"/>
            <a:ext cx="66653" cy="4241370"/>
            <a:chOff x="6256241" y="1979049"/>
            <a:chExt cx="66653" cy="4241370"/>
          </a:xfrm>
          <a:solidFill>
            <a:schemeClr val="accent6"/>
          </a:solidFill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82AF7046-F2CD-4226-8DCF-1ECE3061D785}"/>
                </a:ext>
              </a:extLst>
            </p:cNvPr>
            <p:cNvSpPr/>
            <p:nvPr/>
          </p:nvSpPr>
          <p:spPr>
            <a:xfrm>
              <a:off x="6256241" y="1979049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6CC7C97F-8EAC-475D-87A2-2F75767F297B}"/>
                </a:ext>
              </a:extLst>
            </p:cNvPr>
            <p:cNvSpPr/>
            <p:nvPr userDrawn="1"/>
          </p:nvSpPr>
          <p:spPr>
            <a:xfrm>
              <a:off x="6256241" y="3648935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E68DBD01-5CCD-4942-94CF-D0FEFCB78C70}"/>
                </a:ext>
              </a:extLst>
            </p:cNvPr>
            <p:cNvSpPr/>
            <p:nvPr/>
          </p:nvSpPr>
          <p:spPr>
            <a:xfrm>
              <a:off x="6256241" y="2813993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60817105-DD9A-4EEF-81E3-7E50D80D9769}"/>
                </a:ext>
              </a:extLst>
            </p:cNvPr>
            <p:cNvSpPr/>
            <p:nvPr/>
          </p:nvSpPr>
          <p:spPr>
            <a:xfrm>
              <a:off x="6256241" y="4483878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03A5953-F2A5-4353-818C-CFCF9B3196DF}"/>
                </a:ext>
              </a:extLst>
            </p:cNvPr>
            <p:cNvSpPr/>
            <p:nvPr/>
          </p:nvSpPr>
          <p:spPr>
            <a:xfrm>
              <a:off x="6256241" y="5318821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A5BBB67E-42B9-40EC-89A7-ABFA3BFADE6D}"/>
                </a:ext>
              </a:extLst>
            </p:cNvPr>
            <p:cNvSpPr/>
            <p:nvPr/>
          </p:nvSpPr>
          <p:spPr>
            <a:xfrm>
              <a:off x="6256241" y="6153766"/>
              <a:ext cx="66653" cy="666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-7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62486A6-E230-47E1-9CE6-5B35E49D6752}"/>
              </a:ext>
            </a:extLst>
          </p:cNvPr>
          <p:cNvSpPr/>
          <p:nvPr userDrawn="1"/>
        </p:nvSpPr>
        <p:spPr>
          <a:xfrm rot="5400000">
            <a:off x="153724" y="2578883"/>
            <a:ext cx="29654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나눔스퀘어 Bold" pitchFamily="50" charset="-127"/>
                <a:cs typeface="Calibri" panose="020F0502020204030204" pitchFamily="34" charset="0"/>
              </a:rPr>
              <a:t>Contents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40C8F4">
                    <a:alpha val="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나눔스퀘어 Bold" pitchFamily="50" charset="-127"/>
              <a:cs typeface="Calibri" panose="020F0502020204030204" pitchFamily="34" charset="0"/>
            </a:endParaRP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C46052F5-F4D9-443F-8C45-AA99D1A6F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2713" y="1662971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5" name="텍스트 개체 틀 18">
            <a:extLst>
              <a:ext uri="{FF2B5EF4-FFF2-40B4-BE49-F238E27FC236}">
                <a16:creationId xmlns:a16="http://schemas.microsoft.com/office/drawing/2014/main" id="{F83488C6-713C-4B4C-8841-9DDC57042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2713" y="2503629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6" name="텍스트 개체 틀 18">
            <a:extLst>
              <a:ext uri="{FF2B5EF4-FFF2-40B4-BE49-F238E27FC236}">
                <a16:creationId xmlns:a16="http://schemas.microsoft.com/office/drawing/2014/main" id="{B2E61C30-E041-4E90-81E1-56442CAAA7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2713" y="33369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7" name="텍스트 개체 틀 18">
            <a:extLst>
              <a:ext uri="{FF2B5EF4-FFF2-40B4-BE49-F238E27FC236}">
                <a16:creationId xmlns:a16="http://schemas.microsoft.com/office/drawing/2014/main" id="{EDB9EE0A-8490-47F2-B3AB-74381CEAF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2713" y="4170197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8" name="텍스트 개체 틀 18">
            <a:extLst>
              <a:ext uri="{FF2B5EF4-FFF2-40B4-BE49-F238E27FC236}">
                <a16:creationId xmlns:a16="http://schemas.microsoft.com/office/drawing/2014/main" id="{2CF5286E-6403-4722-98C2-67EEA3EAE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2713" y="5010855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39" name="텍스트 개체 틀 18">
            <a:extLst>
              <a:ext uri="{FF2B5EF4-FFF2-40B4-BE49-F238E27FC236}">
                <a16:creationId xmlns:a16="http://schemas.microsoft.com/office/drawing/2014/main" id="{6629864B-B320-41FB-A178-BD3E29D31A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22713" y="5851513"/>
            <a:ext cx="5686220" cy="346892"/>
          </a:xfrm>
        </p:spPr>
        <p:txBody>
          <a:bodyPr>
            <a:noAutofit/>
          </a:bodyPr>
          <a:lstStyle>
            <a:lvl1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1" hangingPunct="1">
              <a:buNone/>
              <a:defRPr lang="ko-KR" altLang="en-US" sz="1800" b="1" kern="1200" spc="-7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1" hangingPunct="1">
              <a:buNone/>
              <a:defRPr lang="ko-KR" altLang="en-US" sz="1800" b="1" kern="1200" spc="-7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endParaRPr lang="ko-KR" altLang="en-US" b="1" spc="-70" dirty="0">
              <a:ln>
                <a:solidFill>
                  <a:srgbClr val="5B9BD5">
                    <a:alpha val="0"/>
                  </a:srgbClr>
                </a:solidFill>
              </a:ln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48185D1-4AD6-4A02-BA00-DCD828A5B295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41707141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1)폰트가 제일 큰 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E196E0CF-A0D5-4FEF-B51E-50612A7925B1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한쪽 모서리 11">
            <a:extLst>
              <a:ext uri="{FF2B5EF4-FFF2-40B4-BE49-F238E27FC236}">
                <a16:creationId xmlns:a16="http://schemas.microsoft.com/office/drawing/2014/main" id="{5003BB2C-63DD-4B79-A054-5F20ED8B9624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4998709-F94B-41CD-AE15-D1B668A4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FD1880EE-B7CF-4B4B-B830-3B397BAD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68" y="372398"/>
            <a:ext cx="9301931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eaLnBrk="0" fontAlgn="base" hangingPunct="0">
              <a:spcAft>
                <a:spcPct val="0"/>
              </a:spcAft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F3B4A0-F10A-4A37-A38C-5630ABDAE5A5}"/>
              </a:ext>
            </a:extLst>
          </p:cNvPr>
          <p:cNvSpPr/>
          <p:nvPr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D1ADF68-48AF-410B-A253-2792BEE8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22" y="1201719"/>
            <a:ext cx="9278078" cy="5120062"/>
          </a:xfrm>
        </p:spPr>
        <p:txBody>
          <a:bodyPr/>
          <a:lstStyle>
            <a:lvl1pPr marL="0" indent="108000">
              <a:buClr>
                <a:schemeClr val="accent5">
                  <a:lumMod val="75000"/>
                </a:schemeClr>
              </a:buClr>
              <a:buFontTx/>
              <a:buBlip>
                <a:blip r:embed="rId2"/>
              </a:buBlip>
              <a:defRPr lang="ko-KR" altLang="en-US" sz="1800" b="0" kern="0" spc="-7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360000" indent="-180000">
              <a:spcBef>
                <a:spcPts val="1200"/>
              </a:spcBef>
              <a:buClr>
                <a:schemeClr val="accent5">
                  <a:lumMod val="75000"/>
                </a:schemeClr>
              </a:buClr>
              <a:buFontTx/>
              <a:buBlip>
                <a:blip r:embed="rId3"/>
              </a:buBlip>
              <a:defRPr sz="1600" spc="-120" baseline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540000" indent="-144000">
              <a:spcBef>
                <a:spcPts val="1200"/>
              </a:spcBef>
              <a:buClr>
                <a:srgbClr val="0575F3"/>
              </a:buClr>
              <a:buFont typeface="Wingdings" panose="05000000000000000000" pitchFamily="2" charset="2"/>
              <a:buChar char="§"/>
              <a:defRPr sz="1600" b="0" spc="-12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20000" indent="-144000">
              <a:lnSpc>
                <a:spcPct val="110000"/>
              </a:lnSpc>
              <a:spcBef>
                <a:spcPts val="1000"/>
              </a:spcBef>
              <a:buClr>
                <a:srgbClr val="7BBEF1"/>
              </a:buClr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828000" indent="-108000">
              <a:lnSpc>
                <a:spcPct val="110000"/>
              </a:lnSpc>
              <a:spcBef>
                <a:spcPts val="900"/>
              </a:spcBef>
              <a:buClr>
                <a:schemeClr val="accent6">
                  <a:lumMod val="75000"/>
                </a:schemeClr>
              </a:buClr>
              <a:buFont typeface="Calibri" panose="020F0502020204030204" pitchFamily="34" charset="0"/>
              <a:buChar char="‒"/>
              <a:defRPr sz="1400" spc="-12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endParaRPr lang="ko-KR" altLang="en-US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3AC84FBE-87C6-4EAA-BD28-558670CF315D}"/>
              </a:ext>
            </a:extLst>
          </p:cNvPr>
          <p:cNvCxnSpPr>
            <a:cxnSpLocks/>
          </p:cNvCxnSpPr>
          <p:nvPr userDrawn="1"/>
        </p:nvCxnSpPr>
        <p:spPr>
          <a:xfrm>
            <a:off x="354842" y="885718"/>
            <a:ext cx="923271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85AF14BB-0965-44F7-8320-3F685FE693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5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4">
          <p15:clr>
            <a:srgbClr val="FBAE40"/>
          </p15:clr>
        </p15:guide>
        <p15:guide id="2" pos="224">
          <p15:clr>
            <a:srgbClr val="FBAE40"/>
          </p15:clr>
        </p15:guide>
        <p15:guide id="3" pos="603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B0FFE2BA-CC5D-419C-A402-963E542E43DD}"/>
              </a:ext>
            </a:extLst>
          </p:cNvPr>
          <p:cNvSpPr/>
          <p:nvPr userDrawn="1"/>
        </p:nvSpPr>
        <p:spPr>
          <a:xfrm>
            <a:off x="0" y="-4793"/>
            <a:ext cx="9906000" cy="6862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사각형: 둥근 한쪽 모서리 14">
            <a:extLst>
              <a:ext uri="{FF2B5EF4-FFF2-40B4-BE49-F238E27FC236}">
                <a16:creationId xmlns:a16="http://schemas.microsoft.com/office/drawing/2014/main" id="{EEF4D25C-545A-4841-812D-18B112234211}"/>
              </a:ext>
            </a:extLst>
          </p:cNvPr>
          <p:cNvSpPr/>
          <p:nvPr userDrawn="1"/>
        </p:nvSpPr>
        <p:spPr>
          <a:xfrm>
            <a:off x="-4764" y="78763"/>
            <a:ext cx="9839105" cy="6779237"/>
          </a:xfrm>
          <a:prstGeom prst="round1Rect">
            <a:avLst>
              <a:gd name="adj" fmla="val 1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30ADCB7D-8840-44AF-8A06-D6E45A0161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C5212CC-6FD0-497C-8C28-10026287A26F}"/>
              </a:ext>
            </a:extLst>
          </p:cNvPr>
          <p:cNvSpPr/>
          <p:nvPr userDrawn="1"/>
        </p:nvSpPr>
        <p:spPr>
          <a:xfrm>
            <a:off x="708380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  <p:pic>
        <p:nvPicPr>
          <p:cNvPr id="18" name="그림 17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5DC513A4-3180-454B-B202-B5C2A2210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7" y="6606141"/>
            <a:ext cx="718192" cy="108655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69A44C4-2A73-46DA-9DF0-8C2A7C7794A4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8" name="액자 48">
              <a:extLst>
                <a:ext uri="{FF2B5EF4-FFF2-40B4-BE49-F238E27FC236}">
                  <a16:creationId xmlns:a16="http://schemas.microsoft.com/office/drawing/2014/main" id="{390B8842-BAFC-4BF3-9D81-4192C86CF2C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액자 48">
              <a:extLst>
                <a:ext uri="{FF2B5EF4-FFF2-40B4-BE49-F238E27FC236}">
                  <a16:creationId xmlns:a16="http://schemas.microsoft.com/office/drawing/2014/main" id="{EE36A66D-5B76-418F-9E15-C99626090E7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AA6B429-309C-44E3-A014-325909C81F58}"/>
              </a:ext>
            </a:extLst>
          </p:cNvPr>
          <p:cNvGrpSpPr/>
          <p:nvPr userDrawn="1"/>
        </p:nvGrpSpPr>
        <p:grpSpPr>
          <a:xfrm>
            <a:off x="342902" y="582909"/>
            <a:ext cx="9201841" cy="577604"/>
            <a:chOff x="342902" y="915972"/>
            <a:chExt cx="9201841" cy="577604"/>
          </a:xfrm>
        </p:grpSpPr>
        <p:sp>
          <p:nvSpPr>
            <p:cNvPr id="11" name="액자 48">
              <a:extLst>
                <a:ext uri="{FF2B5EF4-FFF2-40B4-BE49-F238E27FC236}">
                  <a16:creationId xmlns:a16="http://schemas.microsoft.com/office/drawing/2014/main" id="{791B9B1D-EF24-454E-B151-B4B6A0D715C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액자 48">
              <a:extLst>
                <a:ext uri="{FF2B5EF4-FFF2-40B4-BE49-F238E27FC236}">
                  <a16:creationId xmlns:a16="http://schemas.microsoft.com/office/drawing/2014/main" id="{E7168790-36EB-4578-BF51-4F49DF9F40A5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텍스트 개체 틀 3">
            <a:extLst>
              <a:ext uri="{FF2B5EF4-FFF2-40B4-BE49-F238E27FC236}">
                <a16:creationId xmlns:a16="http://schemas.microsoft.com/office/drawing/2014/main" id="{DD07E45A-768A-4582-9872-A3C6C4A94E8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582909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6992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앤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4D2271C-843F-4FAD-B40B-CAB177E6F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"/>
            <a:ext cx="9906000" cy="6856945"/>
          </a:xfrm>
          <a:prstGeom prst="rect">
            <a:avLst/>
          </a:prstGeom>
        </p:spPr>
      </p:pic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9BD37CF0-7297-4055-A8ED-6097FABC1758}"/>
              </a:ext>
            </a:extLst>
          </p:cNvPr>
          <p:cNvSpPr txBox="1">
            <a:spLocks/>
          </p:cNvSpPr>
          <p:nvPr userDrawn="1"/>
        </p:nvSpPr>
        <p:spPr>
          <a:xfrm>
            <a:off x="0" y="5834034"/>
            <a:ext cx="9906000" cy="334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85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소프트캠프㈜ 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경기도 성남시 분당구 판교로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228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번길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17, 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판교세븐벤처밸리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 </a:t>
            </a:r>
            <a:r>
              <a:rPr kumimoji="0" lang="ko-KR" altLang="en-US" sz="85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이랜텍동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2, 3</a:t>
            </a:r>
            <a:r>
              <a:rPr kumimoji="0" lang="ko-KR" altLang="en-US" sz="85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층</a:t>
            </a:r>
            <a:endParaRPr kumimoji="0" lang="en-US" altLang="ko-KR" sz="850" b="0" i="0" u="none" strike="noStrike" kern="1200" cap="none" spc="-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6ED020C-F063-40D4-B699-3434DF6CD3CA}"/>
              </a:ext>
            </a:extLst>
          </p:cNvPr>
          <p:cNvSpPr/>
          <p:nvPr userDrawn="1"/>
        </p:nvSpPr>
        <p:spPr>
          <a:xfrm>
            <a:off x="7308806" y="992699"/>
            <a:ext cx="1086623" cy="169142"/>
          </a:xfrm>
          <a:prstGeom prst="roundRect">
            <a:avLst>
              <a:gd name="adj" fmla="val 50000"/>
            </a:avLst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8F6848-4852-4371-AA99-4781F625ADBD}"/>
              </a:ext>
            </a:extLst>
          </p:cNvPr>
          <p:cNvSpPr txBox="1"/>
          <p:nvPr userDrawn="1"/>
        </p:nvSpPr>
        <p:spPr>
          <a:xfrm>
            <a:off x="7185610" y="932459"/>
            <a:ext cx="1369223" cy="2264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www.</a:t>
            </a:r>
            <a:r>
              <a:rPr kumimoji="0" lang="en-US" altLang="ko-KR" sz="800" b="1" i="0" u="none" strike="noStrike" kern="1200" cap="none" spc="3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softcamp</a:t>
            </a:r>
            <a:r>
              <a:rPr kumimoji="0" lang="en-US" altLang="ko-KR" sz="800" b="1" i="0" u="none" strike="noStrike" kern="1200" cap="none" spc="0" normalizeH="0" baseline="0" noProof="0" dirty="0">
                <a:ln>
                  <a:noFill/>
                </a:ln>
                <a:solidFill>
                  <a:srgbClr val="0A6EF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.co.kr</a:t>
            </a:r>
            <a:endParaRPr kumimoji="0" lang="en-US" altLang="ko-KR" sz="800" b="1" i="0" u="none" strike="noStrike" kern="1200" cap="none" spc="-90" normalizeH="0" baseline="0" noProof="0" dirty="0">
              <a:ln>
                <a:noFill/>
              </a:ln>
              <a:solidFill>
                <a:srgbClr val="0A6EF4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1AB5E-6C82-4097-93F0-61C7733E0C5A}"/>
              </a:ext>
            </a:extLst>
          </p:cNvPr>
          <p:cNvSpPr txBox="1"/>
          <p:nvPr userDrawn="1"/>
        </p:nvSpPr>
        <p:spPr>
          <a:xfrm>
            <a:off x="794" y="2772877"/>
            <a:ext cx="9904413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7" name="그림 16" descr="그리기, 시계이(가) 표시된 사진&#10;&#10;자동 생성된 설명">
            <a:extLst>
              <a:ext uri="{FF2B5EF4-FFF2-40B4-BE49-F238E27FC236}">
                <a16:creationId xmlns:a16="http://schemas.microsoft.com/office/drawing/2014/main" id="{C74858FB-8C4F-4910-9DCC-D99457CA3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50" y="5429053"/>
            <a:ext cx="1337300" cy="2023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66EE7C-274C-4BA3-B54A-ACB522E6972B}"/>
              </a:ext>
            </a:extLst>
          </p:cNvPr>
          <p:cNvSpPr txBox="1"/>
          <p:nvPr userDrawn="1"/>
        </p:nvSpPr>
        <p:spPr>
          <a:xfrm>
            <a:off x="3770432" y="6339923"/>
            <a:ext cx="236513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342DEBD2-B602-4908-BAA4-ECD89EBA3870}"/>
              </a:ext>
            </a:extLst>
          </p:cNvPr>
          <p:cNvCxnSpPr/>
          <p:nvPr userDrawn="1"/>
        </p:nvCxnSpPr>
        <p:spPr>
          <a:xfrm>
            <a:off x="0" y="6208371"/>
            <a:ext cx="9906000" cy="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65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F325B263-A34A-40B9-B60B-981D459282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A4DB42E-2603-4567-9954-B1C249B00F9F}"/>
              </a:ext>
            </a:extLst>
          </p:cNvPr>
          <p:cNvCxnSpPr>
            <a:cxnSpLocks/>
          </p:cNvCxnSpPr>
          <p:nvPr userDrawn="1"/>
        </p:nvCxnSpPr>
        <p:spPr>
          <a:xfrm>
            <a:off x="210111" y="2659111"/>
            <a:ext cx="94972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FB6D6DD-5549-4390-9B95-0E938F79A117}"/>
              </a:ext>
            </a:extLst>
          </p:cNvPr>
          <p:cNvCxnSpPr>
            <a:cxnSpLocks/>
          </p:cNvCxnSpPr>
          <p:nvPr/>
        </p:nvCxnSpPr>
        <p:spPr>
          <a:xfrm>
            <a:off x="3186405" y="198323"/>
            <a:ext cx="24235" cy="2297210"/>
          </a:xfrm>
          <a:prstGeom prst="line">
            <a:avLst/>
          </a:prstGeom>
          <a:ln w="127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CF7155DE-CE47-47C0-81D0-D195415D13DF}"/>
              </a:ext>
            </a:extLst>
          </p:cNvPr>
          <p:cNvGrpSpPr/>
          <p:nvPr userDrawn="1"/>
        </p:nvGrpSpPr>
        <p:grpSpPr>
          <a:xfrm>
            <a:off x="2921099" y="4094312"/>
            <a:ext cx="2074685" cy="2498215"/>
            <a:chOff x="2921099" y="4290453"/>
            <a:chExt cx="2074685" cy="2151376"/>
          </a:xfrm>
        </p:grpSpPr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1D1D7D12-EE30-4BFB-B094-B0BF0261A920}"/>
                </a:ext>
              </a:extLst>
            </p:cNvPr>
            <p:cNvCxnSpPr>
              <a:cxnSpLocks/>
            </p:cNvCxnSpPr>
            <p:nvPr/>
          </p:nvCxnSpPr>
          <p:spPr>
            <a:xfrm>
              <a:off x="2921099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564E5181-114A-4867-8A12-172CA1DC7CC8}"/>
                </a:ext>
              </a:extLst>
            </p:cNvPr>
            <p:cNvCxnSpPr>
              <a:cxnSpLocks/>
            </p:cNvCxnSpPr>
            <p:nvPr/>
          </p:nvCxnSpPr>
          <p:spPr>
            <a:xfrm>
              <a:off x="4973660" y="4290453"/>
              <a:ext cx="22124" cy="2151376"/>
            </a:xfrm>
            <a:prstGeom prst="line">
              <a:avLst/>
            </a:prstGeom>
            <a:ln w="127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EB1DE322-771D-42FC-9D53-49D8FC921EAF}"/>
              </a:ext>
            </a:extLst>
          </p:cNvPr>
          <p:cNvCxnSpPr>
            <a:cxnSpLocks/>
          </p:cNvCxnSpPr>
          <p:nvPr userDrawn="1"/>
        </p:nvCxnSpPr>
        <p:spPr>
          <a:xfrm>
            <a:off x="163553" y="4003416"/>
            <a:ext cx="954378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7">
            <a:extLst>
              <a:ext uri="{FF2B5EF4-FFF2-40B4-BE49-F238E27FC236}">
                <a16:creationId xmlns:a16="http://schemas.microsoft.com/office/drawing/2014/main" id="{CFA7429D-09BA-44E1-921F-76FE2A3121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A1F077-5FCC-412A-8AD2-0BF8813DB50D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4173633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8DA994B4-0BA0-4AFC-9E67-07207CB94F3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AE731E48-4796-477E-8D24-95ED1D251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E454571-D903-4518-9F84-DCA864E21B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848565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로고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0D9586-91E8-4297-A4C1-78A7B5DBD5CD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098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575F3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9D0E561-72D7-4D4B-BCED-1805241AB8F2}"/>
              </a:ext>
            </a:extLst>
          </p:cNvPr>
          <p:cNvSpPr/>
          <p:nvPr userDrawn="1"/>
        </p:nvSpPr>
        <p:spPr>
          <a:xfrm>
            <a:off x="300250" y="320722"/>
            <a:ext cx="4424525" cy="186367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0DB8A6D-09E8-44C1-81C7-3809D6EC4E1E}"/>
              </a:ext>
            </a:extLst>
          </p:cNvPr>
          <p:cNvSpPr/>
          <p:nvPr userDrawn="1"/>
        </p:nvSpPr>
        <p:spPr>
          <a:xfrm>
            <a:off x="300249" y="1667061"/>
            <a:ext cx="4436101" cy="5209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78399FF-A62C-4BBF-A478-F95DF2FAFE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E00C6CF-0B4C-41ED-841C-D257DF7226A2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747119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CDD6AA0A-B9B4-4E97-8934-2015B5AC5A8B}"/>
              </a:ext>
            </a:extLst>
          </p:cNvPr>
          <p:cNvGrpSpPr/>
          <p:nvPr userDrawn="1"/>
        </p:nvGrpSpPr>
        <p:grpSpPr>
          <a:xfrm>
            <a:off x="678650" y="2312451"/>
            <a:ext cx="3010942" cy="1291083"/>
            <a:chOff x="841181" y="2324978"/>
            <a:chExt cx="3010942" cy="1291083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7811C5C-50F3-45AF-B038-6F8E81BE1E6D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11" name="TextBox 23">
                <a:extLst>
                  <a:ext uri="{FF2B5EF4-FFF2-40B4-BE49-F238E27FC236}">
                    <a16:creationId xmlns:a16="http://schemas.microsoft.com/office/drawing/2014/main" id="{44B3AC93-ED32-4FA9-BEC7-6142608972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A6EF4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8C61044F-784F-46DE-8AFB-FAF668237944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98CDF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0" name="Rectangle 36">
              <a:extLst>
                <a:ext uri="{FF2B5EF4-FFF2-40B4-BE49-F238E27FC236}">
                  <a16:creationId xmlns:a16="http://schemas.microsoft.com/office/drawing/2014/main" id="{88A8AE5E-0256-4698-ADF7-D493FB92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7BBEF1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11E911A9-F7BE-483A-8BE3-E98332794FEF}"/>
              </a:ext>
            </a:extLst>
          </p:cNvPr>
          <p:cNvSpPr/>
          <p:nvPr userDrawn="1"/>
        </p:nvSpPr>
        <p:spPr>
          <a:xfrm>
            <a:off x="3635041" y="2318007"/>
            <a:ext cx="2542969" cy="22378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79">
            <a:extLst>
              <a:ext uri="{FF2B5EF4-FFF2-40B4-BE49-F238E27FC236}">
                <a16:creationId xmlns:a16="http://schemas.microsoft.com/office/drawing/2014/main" id="{30A57CC9-2278-4589-8B4C-D40CB1B2DA68}"/>
              </a:ext>
            </a:extLst>
          </p:cNvPr>
          <p:cNvGrpSpPr/>
          <p:nvPr userDrawn="1"/>
        </p:nvGrpSpPr>
        <p:grpSpPr>
          <a:xfrm>
            <a:off x="3219733" y="1593665"/>
            <a:ext cx="3424209" cy="3429764"/>
            <a:chOff x="2564656" y="994771"/>
            <a:chExt cx="4695160" cy="4702778"/>
          </a:xfrm>
          <a:effectLst>
            <a:outerShdw blurRad="63500" dist="50800" dir="2700000" algn="tl" rotWithShape="0">
              <a:prstClr val="black">
                <a:alpha val="13000"/>
              </a:prstClr>
            </a:outerShdw>
          </a:effectLst>
        </p:grpSpPr>
        <p:grpSp>
          <p:nvGrpSpPr>
            <p:cNvPr id="15" name="그룹 83">
              <a:extLst>
                <a:ext uri="{FF2B5EF4-FFF2-40B4-BE49-F238E27FC236}">
                  <a16:creationId xmlns:a16="http://schemas.microsoft.com/office/drawing/2014/main" id="{DD7DA983-1005-4244-A380-2000870E0FEF}"/>
                </a:ext>
              </a:extLst>
            </p:cNvPr>
            <p:cNvGrpSpPr/>
            <p:nvPr/>
          </p:nvGrpSpPr>
          <p:grpSpPr>
            <a:xfrm>
              <a:off x="2564656" y="994771"/>
              <a:ext cx="4695160" cy="4702778"/>
              <a:chOff x="1743884" y="994771"/>
              <a:chExt cx="4695160" cy="4702778"/>
            </a:xfrm>
          </p:grpSpPr>
          <p:sp>
            <p:nvSpPr>
              <p:cNvPr id="17" name="사다리꼴 16">
                <a:extLst>
                  <a:ext uri="{FF2B5EF4-FFF2-40B4-BE49-F238E27FC236}">
                    <a16:creationId xmlns:a16="http://schemas.microsoft.com/office/drawing/2014/main" id="{8B44BA57-AF8B-464B-AC55-E0F7F64EA4CA}"/>
                  </a:ext>
                </a:extLst>
              </p:cNvPr>
              <p:cNvSpPr/>
              <p:nvPr/>
            </p:nvSpPr>
            <p:spPr>
              <a:xfrm rot="18000000" flipH="1">
                <a:off x="670858" y="2980587"/>
                <a:ext cx="4695160" cy="723528"/>
              </a:xfrm>
              <a:prstGeom prst="trapezoid">
                <a:avLst>
                  <a:gd name="adj" fmla="val 5869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8" name="사다리꼴 17">
                <a:extLst>
                  <a:ext uri="{FF2B5EF4-FFF2-40B4-BE49-F238E27FC236}">
                    <a16:creationId xmlns:a16="http://schemas.microsoft.com/office/drawing/2014/main" id="{7F8AB763-CB7D-47E4-9C35-5B1CA2DA25BD}"/>
                  </a:ext>
                </a:extLst>
              </p:cNvPr>
              <p:cNvSpPr/>
              <p:nvPr/>
            </p:nvSpPr>
            <p:spPr>
              <a:xfrm rot="3600000" flipH="1">
                <a:off x="2812729" y="2988206"/>
                <a:ext cx="4695159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19" name="사다리꼴 18">
                <a:extLst>
                  <a:ext uri="{FF2B5EF4-FFF2-40B4-BE49-F238E27FC236}">
                    <a16:creationId xmlns:a16="http://schemas.microsoft.com/office/drawing/2014/main" id="{97428348-EEA1-4688-AE87-29B2721D8866}"/>
                  </a:ext>
                </a:extLst>
              </p:cNvPr>
              <p:cNvSpPr/>
              <p:nvPr/>
            </p:nvSpPr>
            <p:spPr>
              <a:xfrm rot="10800000" flipH="1">
                <a:off x="1743884" y="4832768"/>
                <a:ext cx="4695160" cy="723528"/>
              </a:xfrm>
              <a:prstGeom prst="trapezoid">
                <a:avLst>
                  <a:gd name="adj" fmla="val 57055"/>
                </a:avLst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사다리꼴 19">
                <a:extLst>
                  <a:ext uri="{FF2B5EF4-FFF2-40B4-BE49-F238E27FC236}">
                    <a16:creationId xmlns:a16="http://schemas.microsoft.com/office/drawing/2014/main" id="{7AA9ADF2-72B3-498D-BD93-D08E744B7E46}"/>
                  </a:ext>
                </a:extLst>
              </p:cNvPr>
              <p:cNvSpPr/>
              <p:nvPr/>
            </p:nvSpPr>
            <p:spPr>
              <a:xfrm rot="18000000" flipH="1">
                <a:off x="3487676" y="1354296"/>
                <a:ext cx="939401" cy="723527"/>
              </a:xfrm>
              <a:prstGeom prst="trapezoid">
                <a:avLst>
                  <a:gd name="adj" fmla="val 577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사다리꼴 20">
                <a:extLst>
                  <a:ext uri="{FF2B5EF4-FFF2-40B4-BE49-F238E27FC236}">
                    <a16:creationId xmlns:a16="http://schemas.microsoft.com/office/drawing/2014/main" id="{979BA76F-7941-414D-B045-D8DAA1AA5569}"/>
                  </a:ext>
                </a:extLst>
              </p:cNvPr>
              <p:cNvSpPr/>
              <p:nvPr/>
            </p:nvSpPr>
            <p:spPr>
              <a:xfrm rot="3600000" flipH="1">
                <a:off x="5508188" y="4544430"/>
                <a:ext cx="1101214" cy="723528"/>
              </a:xfrm>
              <a:prstGeom prst="trapezoid">
                <a:avLst>
                  <a:gd name="adj" fmla="val 570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47EB456F-E052-45D0-BA28-9AEFD56EE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5680" y="4855480"/>
              <a:ext cx="2712720" cy="6759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enter text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763DD-F21C-452D-B112-FE7AAC67641A}"/>
              </a:ext>
            </a:extLst>
          </p:cNvPr>
          <p:cNvGrpSpPr/>
          <p:nvPr userDrawn="1"/>
        </p:nvGrpSpPr>
        <p:grpSpPr>
          <a:xfrm>
            <a:off x="6395638" y="2312451"/>
            <a:ext cx="3010942" cy="1291083"/>
            <a:chOff x="841181" y="2324978"/>
            <a:chExt cx="3010942" cy="1291083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339AED1-B0D5-4A6E-BB8D-8D7E07418A6A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7128B6C5-F901-4C0F-86CC-B93CBD25C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3374C3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171156D3-B166-4DA2-9E11-8D1846AA465F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3336708-7BD1-48F6-998B-4845767BB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3374C3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CF12EC2-1575-4D2E-8DD8-AA6D36A96A2A}"/>
              </a:ext>
            </a:extLst>
          </p:cNvPr>
          <p:cNvGrpSpPr/>
          <p:nvPr userDrawn="1"/>
        </p:nvGrpSpPr>
        <p:grpSpPr>
          <a:xfrm>
            <a:off x="3429801" y="5071554"/>
            <a:ext cx="3010942" cy="1291083"/>
            <a:chOff x="841181" y="2324978"/>
            <a:chExt cx="3010942" cy="129108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BB42082-D1B3-4B2A-90C5-3B8ED489FE68}"/>
                </a:ext>
              </a:extLst>
            </p:cNvPr>
            <p:cNvGrpSpPr/>
            <p:nvPr/>
          </p:nvGrpSpPr>
          <p:grpSpPr>
            <a:xfrm>
              <a:off x="841181" y="2324978"/>
              <a:ext cx="3010687" cy="582345"/>
              <a:chOff x="841181" y="2324978"/>
              <a:chExt cx="3010687" cy="582345"/>
            </a:xfrm>
          </p:grpSpPr>
          <p:sp>
            <p:nvSpPr>
              <p:cNvPr id="30" name="TextBox 23">
                <a:extLst>
                  <a:ext uri="{FF2B5EF4-FFF2-40B4-BE49-F238E27FC236}">
                    <a16:creationId xmlns:a16="http://schemas.microsoft.com/office/drawing/2014/main" id="{EDD6E21F-4714-431D-B6A2-56977CD07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1181" y="2324978"/>
                <a:ext cx="3010687" cy="534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chemeClr val="bg1"/>
                  </a:contourClr>
                </a:sp3d>
              </a:bodyPr>
              <a:lstStyle/>
              <a:p>
                <a:pPr marL="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3000" b="1" i="0" u="none" strike="noStrike" kern="0" cap="none" spc="-70" normalizeH="0" baseline="0" noProof="0" dirty="0">
                    <a:ln cap="sq">
                      <a:solidFill>
                        <a:srgbClr val="4F81BD">
                          <a:alpha val="0"/>
                        </a:srgbClr>
                      </a:solidFill>
                      <a:miter lim="800000"/>
                    </a:ln>
                    <a:solidFill>
                      <a:srgbClr val="081D58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Please enter text</a:t>
                </a: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7F1EB2A4-1708-48BF-8F57-AB8142E762A6}"/>
                  </a:ext>
                </a:extLst>
              </p:cNvPr>
              <p:cNvSpPr/>
              <p:nvPr/>
            </p:nvSpPr>
            <p:spPr>
              <a:xfrm>
                <a:off x="903556" y="2885743"/>
                <a:ext cx="1908000" cy="21580"/>
              </a:xfrm>
              <a:prstGeom prst="rect">
                <a:avLst/>
              </a:prstGeom>
              <a:solidFill>
                <a:srgbClr val="081D5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9" name="Rectangle 36">
              <a:extLst>
                <a:ext uri="{FF2B5EF4-FFF2-40B4-BE49-F238E27FC236}">
                  <a16:creationId xmlns:a16="http://schemas.microsoft.com/office/drawing/2014/main" id="{0A4233AE-D8AD-4F16-97F6-B4CCACB5A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645" y="2938953"/>
              <a:ext cx="3007478" cy="677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en-US" altLang="ko-KR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ko-KR" altLang="en-US" sz="1100" b="0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1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60338" marR="0" lvl="0" indent="-160338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081D58"/>
                </a:buClr>
                <a:buSzPct val="85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1" lang="ko-KR" altLang="en-US" sz="1100" b="0" i="0" u="none" strike="noStrike" kern="1200" cap="none" spc="-70" normalizeH="0" baseline="0" noProof="0" dirty="0">
                  <a:ln>
                    <a:solidFill>
                      <a:srgbClr val="1991C3">
                        <a:lumMod val="75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텍스트를 입력하세요</a:t>
              </a:r>
              <a:endParaRPr kumimoji="1" lang="ko-KR" altLang="en-US" sz="11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</p:grp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27394B3A-3A32-4C05-9D53-101C207B4F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A87E735-8A30-44FD-B229-E3505523D176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17492162-5324-48FD-B260-780913FCA22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액자 48">
              <a:extLst>
                <a:ext uri="{FF2B5EF4-FFF2-40B4-BE49-F238E27FC236}">
                  <a16:creationId xmlns:a16="http://schemas.microsoft.com/office/drawing/2014/main" id="{FCF7AF22-0287-4683-8CAE-C0CB055BB4F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6" name="자유형 8">
            <a:extLst>
              <a:ext uri="{FF2B5EF4-FFF2-40B4-BE49-F238E27FC236}">
                <a16:creationId xmlns:a16="http://schemas.microsoft.com/office/drawing/2014/main" id="{EE1DEFFD-F727-4F55-B63E-FD5B7674950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224987FD-8D74-40C5-80DF-119B47398E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F4D39E98-7A02-43D9-8026-1D5460C2899A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2E4DB43B-69E1-43C5-B2B8-8C1EB9E12DD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0" name="액자 48">
              <a:extLst>
                <a:ext uri="{FF2B5EF4-FFF2-40B4-BE49-F238E27FC236}">
                  <a16:creationId xmlns:a16="http://schemas.microsoft.com/office/drawing/2014/main" id="{DE6B04D3-C655-4802-9FF3-D1A9E40E991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6074D86B-A6C1-43CD-B06B-E9EA08CDF1D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2" name="자유형 8">
            <a:extLst>
              <a:ext uri="{FF2B5EF4-FFF2-40B4-BE49-F238E27FC236}">
                <a16:creationId xmlns:a16="http://schemas.microsoft.com/office/drawing/2014/main" id="{83C76702-69D2-4B73-A148-E8B70F3800F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Rectangle 17">
            <a:extLst>
              <a:ext uri="{FF2B5EF4-FFF2-40B4-BE49-F238E27FC236}">
                <a16:creationId xmlns:a16="http://schemas.microsoft.com/office/drawing/2014/main" id="{6989D9E5-6A31-4EE6-BA64-4374DD3EE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B1D5B134-3EB2-4225-8828-7332FD36B5F9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0871228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B63D7A34-23F2-47F2-91EC-6B708AE72A1D}"/>
              </a:ext>
            </a:extLst>
          </p:cNvPr>
          <p:cNvGrpSpPr/>
          <p:nvPr userDrawn="1"/>
        </p:nvGrpSpPr>
        <p:grpSpPr>
          <a:xfrm>
            <a:off x="404561" y="1953810"/>
            <a:ext cx="4464215" cy="3891476"/>
            <a:chOff x="487991" y="1568799"/>
            <a:chExt cx="4464215" cy="3891476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B6B04B8F-4E49-4A79-B642-E61A5527DCBE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1ADE0EB-4282-4824-996C-E13E9E7AC434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E5EA322-6790-45B2-B49D-8702D27B545A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2A5A146D-EFD5-4001-9001-D5C44020BD28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5371413-FD07-4EAF-AA44-92E7201F005A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7BBEF1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13" name="자유형 25">
              <a:extLst>
                <a:ext uri="{FF2B5EF4-FFF2-40B4-BE49-F238E27FC236}">
                  <a16:creationId xmlns:a16="http://schemas.microsoft.com/office/drawing/2014/main" id="{CD2992FE-6F47-4205-A150-576D24DB73A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7BBE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F18928-09D9-417D-8E59-16D9F808DDB1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7BBEF1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BA6D3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7CDBFFF-A5A7-4190-9E8B-26A4ACF46BB9}"/>
              </a:ext>
            </a:extLst>
          </p:cNvPr>
          <p:cNvGrpSpPr/>
          <p:nvPr userDrawn="1"/>
        </p:nvGrpSpPr>
        <p:grpSpPr>
          <a:xfrm>
            <a:off x="4999740" y="1953810"/>
            <a:ext cx="4464215" cy="3891476"/>
            <a:chOff x="487991" y="1568799"/>
            <a:chExt cx="4464215" cy="389147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E62AE042-66B5-4002-A2C5-287010EFD5B6}"/>
                </a:ext>
              </a:extLst>
            </p:cNvPr>
            <p:cNvSpPr/>
            <p:nvPr/>
          </p:nvSpPr>
          <p:spPr>
            <a:xfrm>
              <a:off x="487991" y="1568801"/>
              <a:ext cx="4464215" cy="38914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6ED724E4-7DA4-4BBB-9F23-791E50AE56D0}"/>
                </a:ext>
              </a:extLst>
            </p:cNvPr>
            <p:cNvSpPr/>
            <p:nvPr/>
          </p:nvSpPr>
          <p:spPr>
            <a:xfrm>
              <a:off x="487991" y="1568799"/>
              <a:ext cx="4464213" cy="863601"/>
            </a:xfrm>
            <a:prstGeom prst="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BC97622-04CA-4322-B9B0-610144AD4419}"/>
                </a:ext>
              </a:extLst>
            </p:cNvPr>
            <p:cNvSpPr/>
            <p:nvPr/>
          </p:nvSpPr>
          <p:spPr>
            <a:xfrm>
              <a:off x="573039" y="1657745"/>
              <a:ext cx="4294120" cy="9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566D54-2F13-4E7A-A4AC-7623F3D20EC4}"/>
                </a:ext>
              </a:extLst>
            </p:cNvPr>
            <p:cNvSpPr/>
            <p:nvPr/>
          </p:nvSpPr>
          <p:spPr>
            <a:xfrm>
              <a:off x="573039" y="2174520"/>
              <a:ext cx="4294120" cy="3181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ABE25E2-0ED7-40EF-93A1-6917156CC1F3}"/>
                </a:ext>
              </a:extLst>
            </p:cNvPr>
            <p:cNvSpPr/>
            <p:nvPr/>
          </p:nvSpPr>
          <p:spPr>
            <a:xfrm>
              <a:off x="495557" y="1857799"/>
              <a:ext cx="4449086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800" b="1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1E398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제품의 특장점</a:t>
              </a:r>
            </a:p>
          </p:txBody>
        </p:sp>
        <p:sp>
          <p:nvSpPr>
            <p:cNvPr id="21" name="자유형 25">
              <a:extLst>
                <a:ext uri="{FF2B5EF4-FFF2-40B4-BE49-F238E27FC236}">
                  <a16:creationId xmlns:a16="http://schemas.microsoft.com/office/drawing/2014/main" id="{55F5B78C-2FE3-4845-A668-389939526957}"/>
                </a:ext>
              </a:extLst>
            </p:cNvPr>
            <p:cNvSpPr/>
            <p:nvPr/>
          </p:nvSpPr>
          <p:spPr>
            <a:xfrm>
              <a:off x="736050" y="2432400"/>
              <a:ext cx="3968097" cy="0"/>
            </a:xfrm>
            <a:custGeom>
              <a:avLst/>
              <a:gdLst>
                <a:gd name="connsiteX0" fmla="*/ 0 w 4318000"/>
                <a:gd name="connsiteY0" fmla="*/ 0 h 0"/>
                <a:gd name="connsiteX1" fmla="*/ 4318000 w 4318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8000">
                  <a:moveTo>
                    <a:pt x="0" y="0"/>
                  </a:moveTo>
                  <a:lnTo>
                    <a:pt x="4318000" y="0"/>
                  </a:lnTo>
                </a:path>
              </a:pathLst>
            </a:custGeom>
            <a:ln w="190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10240F20-D54D-4793-8715-5CF9F82E6379}"/>
                </a:ext>
              </a:extLst>
            </p:cNvPr>
            <p:cNvSpPr/>
            <p:nvPr/>
          </p:nvSpPr>
          <p:spPr>
            <a:xfrm>
              <a:off x="636877" y="2642471"/>
              <a:ext cx="4230282" cy="1773499"/>
            </a:xfrm>
            <a:prstGeom prst="rect">
              <a:avLst/>
            </a:prstGeom>
          </p:spPr>
          <p:txBody>
            <a:bodyPr wrap="square" anchor="t">
              <a:spAutoFit/>
            </a:bodyPr>
            <a:lstStyle>
              <a:defPPr>
                <a:defRPr lang="ko-KR"/>
              </a:defPPr>
            </a:lstStyle>
            <a:p>
              <a:pPr marL="171450" marR="0" lvl="0" indent="-1714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r>
                <a:rPr kumimoji="0" lang="ko-KR" altLang="en-US" sz="1200" b="1" i="0" u="none" strike="noStrike" kern="1200" cap="none" spc="-100" normalizeH="0" baseline="0" noProof="0" dirty="0" err="1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중요텍스트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noFill/>
                  </a:ln>
                  <a:solidFill>
                    <a:srgbClr val="3374C3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입력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srgbClr val="3374C3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171450" marR="0" lvl="0" indent="-171450" algn="l" defTabSz="914400" rtl="0" eaLnBrk="1" fontAlgn="auto" latinLnBrk="1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1E398E"/>
                </a:buClr>
                <a:buSzTx/>
                <a:buFont typeface="Arial" panose="020B0604020202020204" pitchFamily="34" charset="0"/>
                <a:buChar char="•"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14400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398E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endParaRPr kumimoji="0" lang="en-US" altLang="ko-KR" sz="12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C7498E5B-2376-42C5-8C1F-2EA981207D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7E11B2B-BDA2-4230-A0CF-F21EC981C08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5" name="액자 48">
              <a:extLst>
                <a:ext uri="{FF2B5EF4-FFF2-40B4-BE49-F238E27FC236}">
                  <a16:creationId xmlns:a16="http://schemas.microsoft.com/office/drawing/2014/main" id="{70EDABD1-6A00-4216-A7CB-F0FEB14138B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액자 48">
              <a:extLst>
                <a:ext uri="{FF2B5EF4-FFF2-40B4-BE49-F238E27FC236}">
                  <a16:creationId xmlns:a16="http://schemas.microsoft.com/office/drawing/2014/main" id="{0A19B08D-8C82-496B-A5F2-025E171994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7" name="자유형 8">
            <a:extLst>
              <a:ext uri="{FF2B5EF4-FFF2-40B4-BE49-F238E27FC236}">
                <a16:creationId xmlns:a16="http://schemas.microsoft.com/office/drawing/2014/main" id="{B628CBCB-0319-4DFE-9DF5-81EC6CD0A3B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9D0DF506-4558-4483-9F94-7C0EA97DE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1624A78-F7C5-4951-BED3-E7836E82B46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869FF702-F4C4-4D56-BAF7-D1912C9136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1" name="액자 48">
              <a:extLst>
                <a:ext uri="{FF2B5EF4-FFF2-40B4-BE49-F238E27FC236}">
                  <a16:creationId xmlns:a16="http://schemas.microsoft.com/office/drawing/2014/main" id="{75224BF0-8800-400C-885C-4B8D0E33C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액자 48">
              <a:extLst>
                <a:ext uri="{FF2B5EF4-FFF2-40B4-BE49-F238E27FC236}">
                  <a16:creationId xmlns:a16="http://schemas.microsoft.com/office/drawing/2014/main" id="{030F61EC-0ECF-4938-AB56-B9CC41DE7371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" name="자유형 8">
            <a:extLst>
              <a:ext uri="{FF2B5EF4-FFF2-40B4-BE49-F238E27FC236}">
                <a16:creationId xmlns:a16="http://schemas.microsoft.com/office/drawing/2014/main" id="{88F2A4CD-4033-463B-9F28-FAD4D682BDBF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63FFB76D-2741-453C-B1B7-F08E510FD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A5DA5A-C75D-4F62-A49B-6FFF37C1343E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9106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 eaLnBrk="1" latinLnBrk="1" hangingPunct="1"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 eaLnBrk="1" latinLnBrk="1" hangingPunct="1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 dirty="0">
                <a:solidFill>
                  <a:schemeClr val="lt1"/>
                </a:solidFill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>
            <a:grpSpLocks/>
          </p:cNvGrpSpPr>
          <p:nvPr userDrawn="1"/>
        </p:nvGrpSpPr>
        <p:grpSpPr bwMode="auto"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Sample</a:t>
            </a:r>
          </a:p>
          <a:p>
            <a:pPr algn="ctr"/>
            <a:r>
              <a:rPr lang="en-US" altLang="ko-KR" sz="1200" dirty="0">
                <a:solidFill>
                  <a:schemeClr val="accent4"/>
                </a:solidFill>
                <a:latin typeface="+mj-lt"/>
                <a:ea typeface="THE정고딕120" pitchFamily="18" charset="-127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</a:pP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rgbClr val="7BBEF1"/>
                </a:buCl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spc="-100" dirty="0">
                  <a:latin typeface="+mn-ea"/>
                </a:rPr>
                <a:t>텍스트를 입력하세요 </a:t>
              </a:r>
              <a:endParaRPr kumimoji="0" lang="en-US" altLang="ko-KR" sz="900" spc="-100" dirty="0">
                <a:latin typeface="+mn-ea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ACFE3797-3A71-4534-A97C-7533FD61D6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EF49C29-B6F6-49D3-BEE3-62E873BA166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784832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눈물 방울 6">
            <a:extLst>
              <a:ext uri="{FF2B5EF4-FFF2-40B4-BE49-F238E27FC236}">
                <a16:creationId xmlns:a16="http://schemas.microsoft.com/office/drawing/2014/main" id="{93F53B38-A1F0-45FA-8410-16A9A1D17664}"/>
              </a:ext>
            </a:extLst>
          </p:cNvPr>
          <p:cNvSpPr/>
          <p:nvPr userDrawn="1"/>
        </p:nvSpPr>
        <p:spPr bwMode="auto">
          <a:xfrm rot="8100000">
            <a:off x="662289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4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눈물 방울 7">
            <a:extLst>
              <a:ext uri="{FF2B5EF4-FFF2-40B4-BE49-F238E27FC236}">
                <a16:creationId xmlns:a16="http://schemas.microsoft.com/office/drawing/2014/main" id="{B6A83E9D-BF44-462F-B9B2-E9AFA94F5924}"/>
              </a:ext>
            </a:extLst>
          </p:cNvPr>
          <p:cNvSpPr/>
          <p:nvPr userDrawn="1"/>
        </p:nvSpPr>
        <p:spPr bwMode="auto">
          <a:xfrm rot="8100000">
            <a:off x="47369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눈물 방울 8">
            <a:extLst>
              <a:ext uri="{FF2B5EF4-FFF2-40B4-BE49-F238E27FC236}">
                <a16:creationId xmlns:a16="http://schemas.microsoft.com/office/drawing/2014/main" id="{BCBBD69A-450D-4ABC-B11F-5E8CCD3EEF7C}"/>
              </a:ext>
            </a:extLst>
          </p:cNvPr>
          <p:cNvSpPr/>
          <p:nvPr userDrawn="1"/>
        </p:nvSpPr>
        <p:spPr bwMode="auto">
          <a:xfrm rot="8100000">
            <a:off x="2946241" y="1935606"/>
            <a:ext cx="438150" cy="438150"/>
          </a:xfrm>
          <a:prstGeom prst="teardrop">
            <a:avLst>
              <a:gd name="adj" fmla="val 124642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8BBF9810-E5B1-4E65-BB4D-CDF97FD71182}"/>
              </a:ext>
            </a:extLst>
          </p:cNvPr>
          <p:cNvSpPr/>
          <p:nvPr userDrawn="1"/>
        </p:nvSpPr>
        <p:spPr bwMode="auto">
          <a:xfrm flipH="1">
            <a:off x="6094254" y="2719831"/>
            <a:ext cx="1527175" cy="1527175"/>
          </a:xfrm>
          <a:prstGeom prst="arc">
            <a:avLst>
              <a:gd name="adj1" fmla="val 1296897"/>
              <a:gd name="adj2" fmla="val 20294320"/>
            </a:avLst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E9F7B53B-E695-43E5-A5C4-FE3615B09A01}"/>
              </a:ext>
            </a:extLst>
          </p:cNvPr>
          <p:cNvSpPr/>
          <p:nvPr userDrawn="1"/>
        </p:nvSpPr>
        <p:spPr bwMode="auto">
          <a:xfrm flipH="1">
            <a:off x="4238466" y="2721419"/>
            <a:ext cx="1527175" cy="1527175"/>
          </a:xfrm>
          <a:prstGeom prst="arc">
            <a:avLst>
              <a:gd name="adj1" fmla="val 11903950"/>
              <a:gd name="adj2" fmla="val 20458568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원호 11">
            <a:extLst>
              <a:ext uri="{FF2B5EF4-FFF2-40B4-BE49-F238E27FC236}">
                <a16:creationId xmlns:a16="http://schemas.microsoft.com/office/drawing/2014/main" id="{90A06305-9C39-41F5-A5A0-9B1133A66522}"/>
              </a:ext>
            </a:extLst>
          </p:cNvPr>
          <p:cNvSpPr/>
          <p:nvPr userDrawn="1"/>
        </p:nvSpPr>
        <p:spPr bwMode="auto">
          <a:xfrm rot="10800000" flipH="1">
            <a:off x="4238466" y="2721419"/>
            <a:ext cx="1527175" cy="1527175"/>
          </a:xfrm>
          <a:prstGeom prst="arc">
            <a:avLst>
              <a:gd name="adj1" fmla="val 11797809"/>
              <a:gd name="adj2" fmla="val 20508079"/>
            </a:avLst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3DD41192-07BD-4D70-894D-3C779D56C2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9857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02C1D29-7735-4E87-988F-69ACFF656E0E}"/>
              </a:ext>
            </a:extLst>
          </p:cNvPr>
          <p:cNvGrpSpPr/>
          <p:nvPr userDrawn="1"/>
        </p:nvGrpSpPr>
        <p:grpSpPr>
          <a:xfrm>
            <a:off x="2384266" y="2719831"/>
            <a:ext cx="1868488" cy="1527175"/>
            <a:chOff x="2384266" y="2719831"/>
            <a:chExt cx="1868488" cy="1527175"/>
          </a:xfrm>
        </p:grpSpPr>
        <p:sp>
          <p:nvSpPr>
            <p:cNvPr id="15" name="원호 14">
              <a:extLst>
                <a:ext uri="{FF2B5EF4-FFF2-40B4-BE49-F238E27FC236}">
                  <a16:creationId xmlns:a16="http://schemas.microsoft.com/office/drawing/2014/main" id="{932F44F5-F779-4FCF-B5D1-CF70982C978D}"/>
                </a:ext>
              </a:extLst>
            </p:cNvPr>
            <p:cNvSpPr/>
            <p:nvPr/>
          </p:nvSpPr>
          <p:spPr bwMode="auto">
            <a:xfrm>
              <a:off x="2384266" y="2719831"/>
              <a:ext cx="1527175" cy="1527175"/>
            </a:xfrm>
            <a:prstGeom prst="arc">
              <a:avLst>
                <a:gd name="adj1" fmla="val 1009554"/>
                <a:gd name="adj2" fmla="val 20558441"/>
              </a:avLst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6" name="그룹 10">
              <a:extLst>
                <a:ext uri="{FF2B5EF4-FFF2-40B4-BE49-F238E27FC236}">
                  <a16:creationId xmlns:a16="http://schemas.microsoft.com/office/drawing/2014/main" id="{61E12DF4-2060-4664-BB6E-E56B64245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3504" y="3386580"/>
              <a:ext cx="349250" cy="180975"/>
              <a:chOff x="3789185" y="3464410"/>
              <a:chExt cx="349250" cy="180975"/>
            </a:xfrm>
          </p:grpSpPr>
          <p:cxnSp>
            <p:nvCxnSpPr>
              <p:cNvPr id="17" name="직선 연결선 15">
                <a:extLst>
                  <a:ext uri="{FF2B5EF4-FFF2-40B4-BE49-F238E27FC236}">
                    <a16:creationId xmlns:a16="http://schemas.microsoft.com/office/drawing/2014/main" id="{05C101D5-BF42-4FBD-8F7F-F302DCED4F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789185" y="3554899"/>
                <a:ext cx="349250" cy="0"/>
              </a:xfrm>
              <a:prstGeom prst="line">
                <a:avLst/>
              </a:prstGeom>
              <a:noFill/>
              <a:ln w="25400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4D1DE409-C7D1-44E8-A78D-60414042A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100000">
                <a:off x="3932921" y="3464410"/>
                <a:ext cx="182277" cy="180975"/>
                <a:chOff x="2408521" y="1790621"/>
                <a:chExt cx="172720" cy="172720"/>
              </a:xfrm>
            </p:grpSpPr>
            <p:cxnSp>
              <p:nvCxnSpPr>
                <p:cNvPr id="19" name="직선 연결선 102">
                  <a:extLst>
                    <a:ext uri="{FF2B5EF4-FFF2-40B4-BE49-F238E27FC236}">
                      <a16:creationId xmlns:a16="http://schemas.microsoft.com/office/drawing/2014/main" id="{7735B065-96E0-455E-9874-28073A6308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421288" y="1790621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" name="직선 연결선 105">
                  <a:extLst>
                    <a:ext uri="{FF2B5EF4-FFF2-40B4-BE49-F238E27FC236}">
                      <a16:creationId xmlns:a16="http://schemas.microsoft.com/office/drawing/2014/main" id="{BD9C9FA6-6B14-4267-9BE6-2B4BDD2CC3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2494881" y="1717119"/>
                  <a:ext cx="0" cy="172720"/>
                </a:xfrm>
                <a:prstGeom prst="line">
                  <a:avLst/>
                </a:prstGeom>
                <a:noFill/>
                <a:ln w="25400" algn="ctr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cxnSp>
        <p:nvCxnSpPr>
          <p:cNvPr id="21" name="직선 연결선 109">
            <a:extLst>
              <a:ext uri="{FF2B5EF4-FFF2-40B4-BE49-F238E27FC236}">
                <a16:creationId xmlns:a16="http://schemas.microsoft.com/office/drawing/2014/main" id="{9C04BAC6-26C4-48DC-8E60-F513A8D3DC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789454" y="3477069"/>
            <a:ext cx="349250" cy="0"/>
          </a:xfrm>
          <a:prstGeom prst="line">
            <a:avLst/>
          </a:prstGeom>
          <a:noFill/>
          <a:ln w="25400" algn="ctr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그룹 110">
            <a:extLst>
              <a:ext uri="{FF2B5EF4-FFF2-40B4-BE49-F238E27FC236}">
                <a16:creationId xmlns:a16="http://schemas.microsoft.com/office/drawing/2014/main" id="{3D31B37B-7661-4FBD-AD8F-554AE841AD6D}"/>
              </a:ext>
            </a:extLst>
          </p:cNvPr>
          <p:cNvGrpSpPr>
            <a:grpSpLocks/>
          </p:cNvGrpSpPr>
          <p:nvPr userDrawn="1"/>
        </p:nvGrpSpPr>
        <p:grpSpPr bwMode="auto">
          <a:xfrm rot="8100000">
            <a:off x="5932329" y="3386580"/>
            <a:ext cx="182562" cy="180975"/>
            <a:chOff x="2408532" y="1790622"/>
            <a:chExt cx="172720" cy="172720"/>
          </a:xfrm>
        </p:grpSpPr>
        <p:cxnSp>
          <p:nvCxnSpPr>
            <p:cNvPr id="23" name="직선 연결선 111">
              <a:extLst>
                <a:ext uri="{FF2B5EF4-FFF2-40B4-BE49-F238E27FC236}">
                  <a16:creationId xmlns:a16="http://schemas.microsoft.com/office/drawing/2014/main" id="{2734213A-F134-43F7-A225-E832729466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21279" y="1790622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연결선 112">
              <a:extLst>
                <a:ext uri="{FF2B5EF4-FFF2-40B4-BE49-F238E27FC236}">
                  <a16:creationId xmlns:a16="http://schemas.microsoft.com/office/drawing/2014/main" id="{439BFE5D-C304-4358-8A47-78BC469F0B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2494892" y="1717119"/>
              <a:ext cx="0" cy="172720"/>
            </a:xfrm>
            <a:prstGeom prst="line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" name="Rectangle 304">
            <a:extLst>
              <a:ext uri="{FF2B5EF4-FFF2-40B4-BE49-F238E27FC236}">
                <a16:creationId xmlns:a16="http://schemas.microsoft.com/office/drawing/2014/main" id="{4302D7CF-A057-4751-8F2F-A2DFD97009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37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sp>
        <p:nvSpPr>
          <p:cNvPr id="26" name="Rectangle 304">
            <a:extLst>
              <a:ext uri="{FF2B5EF4-FFF2-40B4-BE49-F238E27FC236}">
                <a16:creationId xmlns:a16="http://schemas.microsoft.com/office/drawing/2014/main" id="{29E6763B-299A-434F-8298-BF93A49DF3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229" y="3264344"/>
            <a:ext cx="1103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Sample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맑은 고딕" panose="020F0302020204030204"/>
                <a:ea typeface="THE정고딕120" pitchFamily="18" charset="-127"/>
                <a:cs typeface="+mn-cs"/>
              </a:rPr>
              <a:t>Text</a:t>
            </a:r>
          </a:p>
        </p:txBody>
      </p:sp>
      <p:grpSp>
        <p:nvGrpSpPr>
          <p:cNvPr id="27" name="그룹 12">
            <a:extLst>
              <a:ext uri="{FF2B5EF4-FFF2-40B4-BE49-F238E27FC236}">
                <a16:creationId xmlns:a16="http://schemas.microsoft.com/office/drawing/2014/main" id="{58A41605-553D-4801-B1E5-9443ACFB69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091" y="4513706"/>
            <a:ext cx="1457325" cy="1455738"/>
            <a:chOff x="4176972" y="4591738"/>
            <a:chExt cx="1457325" cy="1455738"/>
          </a:xfrm>
        </p:grpSpPr>
        <p:sp>
          <p:nvSpPr>
            <p:cNvPr id="28" name="Rectangle 304">
              <a:extLst>
                <a:ext uri="{FF2B5EF4-FFF2-40B4-BE49-F238E27FC236}">
                  <a16:creationId xmlns:a16="http://schemas.microsoft.com/office/drawing/2014/main" id="{8F3A8198-D6EA-485E-8676-08D82937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직사각형 94">
              <a:extLst>
                <a:ext uri="{FF2B5EF4-FFF2-40B4-BE49-F238E27FC236}">
                  <a16:creationId xmlns:a16="http://schemas.microsoft.com/office/drawing/2014/main" id="{BA50C05B-5C13-4DAA-9ABB-FD8E5C1C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30" name="그룹 11">
            <a:extLst>
              <a:ext uri="{FF2B5EF4-FFF2-40B4-BE49-F238E27FC236}">
                <a16:creationId xmlns:a16="http://schemas.microsoft.com/office/drawing/2014/main" id="{85DDED7A-C8FB-464E-B9DA-D1BC99139E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86329" y="4513706"/>
            <a:ext cx="1457325" cy="1455738"/>
            <a:chOff x="6110547" y="4591738"/>
            <a:chExt cx="1457325" cy="1455738"/>
          </a:xfrm>
        </p:grpSpPr>
        <p:sp>
          <p:nvSpPr>
            <p:cNvPr id="31" name="Rectangle 304">
              <a:extLst>
                <a:ext uri="{FF2B5EF4-FFF2-40B4-BE49-F238E27FC236}">
                  <a16:creationId xmlns:a16="http://schemas.microsoft.com/office/drawing/2014/main" id="{017C3BEE-4D74-44D0-9F33-3CAE0964D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2622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직사각형 97">
              <a:extLst>
                <a:ext uri="{FF2B5EF4-FFF2-40B4-BE49-F238E27FC236}">
                  <a16:creationId xmlns:a16="http://schemas.microsoft.com/office/drawing/2014/main" id="{53B66E0F-36EC-4C12-84E4-0EC835DFD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547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3" name="Rectangle 304">
            <a:extLst>
              <a:ext uri="{FF2B5EF4-FFF2-40B4-BE49-F238E27FC236}">
                <a16:creationId xmlns:a16="http://schemas.microsoft.com/office/drawing/2014/main" id="{27C09EF5-6D5A-44F0-8035-E8C72AC800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70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4" name="Rectangle 304">
            <a:extLst>
              <a:ext uri="{FF2B5EF4-FFF2-40B4-BE49-F238E27FC236}">
                <a16:creationId xmlns:a16="http://schemas.microsoft.com/office/drawing/2014/main" id="{9C54FB04-069B-4E5A-8FBA-976689F24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772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5" name="Rectangle 304">
            <a:extLst>
              <a:ext uri="{FF2B5EF4-FFF2-40B4-BE49-F238E27FC236}">
                <a16:creationId xmlns:a16="http://schemas.microsoft.com/office/drawing/2014/main" id="{65539684-F960-4B0B-BE97-3E9B112A6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3679" y="1980056"/>
            <a:ext cx="536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HE정고딕120" pitchFamily="18" charset="-127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36" name="그룹 12">
            <a:extLst>
              <a:ext uri="{FF2B5EF4-FFF2-40B4-BE49-F238E27FC236}">
                <a16:creationId xmlns:a16="http://schemas.microsoft.com/office/drawing/2014/main" id="{4F7B332B-628E-4D5B-8F53-5D35AF45DFF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465999" y="4513706"/>
            <a:ext cx="1457325" cy="1455738"/>
            <a:chOff x="4176972" y="4591738"/>
            <a:chExt cx="1457325" cy="1455738"/>
          </a:xfrm>
        </p:grpSpPr>
        <p:sp>
          <p:nvSpPr>
            <p:cNvPr id="37" name="Rectangle 304">
              <a:extLst>
                <a:ext uri="{FF2B5EF4-FFF2-40B4-BE49-F238E27FC236}">
                  <a16:creationId xmlns:a16="http://schemas.microsoft.com/office/drawing/2014/main" id="{0198A8A1-D2B3-4F65-8BF6-701C15D55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47" y="4926326"/>
              <a:ext cx="1273175" cy="9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auto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BBEF1"/>
                </a:buClr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900" b="0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 </a:t>
              </a:r>
              <a:endParaRPr kumimoji="0" lang="en-US" altLang="ko-KR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직사각형 94">
              <a:extLst>
                <a:ext uri="{FF2B5EF4-FFF2-40B4-BE49-F238E27FC236}">
                  <a16:creationId xmlns:a16="http://schemas.microsoft.com/office/drawing/2014/main" id="{92F212D4-4206-44A4-B4EC-8A8CFA2F4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972" y="4591738"/>
              <a:ext cx="1457325" cy="1455738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92709B62-2F32-4FD1-AB83-492AC87653D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C999D9B8-7AE1-45FC-83A9-C1D29BB1F45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1" name="액자 48">
              <a:extLst>
                <a:ext uri="{FF2B5EF4-FFF2-40B4-BE49-F238E27FC236}">
                  <a16:creationId xmlns:a16="http://schemas.microsoft.com/office/drawing/2014/main" id="{CEB0D34A-69E6-4AA6-9DFA-2F8683E683F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액자 48">
              <a:extLst>
                <a:ext uri="{FF2B5EF4-FFF2-40B4-BE49-F238E27FC236}">
                  <a16:creationId xmlns:a16="http://schemas.microsoft.com/office/drawing/2014/main" id="{D4CA7CFD-7F5A-407C-AB1E-E5E5E2F65B7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3" name="자유형 8">
            <a:extLst>
              <a:ext uri="{FF2B5EF4-FFF2-40B4-BE49-F238E27FC236}">
                <a16:creationId xmlns:a16="http://schemas.microsoft.com/office/drawing/2014/main" id="{A802563D-48AD-4B99-888D-0E3018A1CE2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819B0595-57AC-4B6F-AA7B-5E41FE321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90C23E0-DADE-46CF-862A-571938FF01B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62C7D28-8FC4-4263-A805-8D9A29FA700A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E5D3CB0B-382C-45B0-9E38-40295CDFF277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DB7825BC-5447-4D1B-8BE3-9AA6FF39CAE9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4EE2CC59-1B31-4788-9EC6-70AC655958E3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Rectangle 17">
            <a:extLst>
              <a:ext uri="{FF2B5EF4-FFF2-40B4-BE49-F238E27FC236}">
                <a16:creationId xmlns:a16="http://schemas.microsoft.com/office/drawing/2014/main" id="{ACFE3797-3A71-4534-A97C-7533FD61D6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DEF49C29-B6F6-49D3-BEE3-62E873BA166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31088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1" lang="ko-KR" altLang="en-US" sz="900" b="0" i="0" u="none" strike="noStrike" kern="1200" cap="none" spc="-70" normalizeH="0" baseline="0" noProof="0" dirty="0">
                <a:ln>
                  <a:solidFill>
                    <a:srgbClr val="1991C3">
                      <a:lumMod val="75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b="0" i="0" u="none" strike="noStrike" kern="1200" cap="none" spc="-70" normalizeH="0" baseline="0" noProof="0" dirty="0">
              <a:ln>
                <a:solidFill>
                  <a:srgbClr val="1991C3">
                    <a:lumMod val="75000"/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0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0" indent="-1080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900" b="0" i="0" u="none" strike="noStrike" kern="1200" cap="none" spc="-7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Please </a:t>
              </a:r>
            </a:p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0" cap="none" spc="-7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3635AD6-5FF6-4588-A386-F57A768B1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C2B6B9D-73AD-4626-B9BA-92B6D25E35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94403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보안으로 인해 좋아지는 점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36000" marR="0" lvl="2" indent="36000" algn="l" defTabSz="914400" rtl="0" eaLnBrk="1" fontAlgn="auto" latinLnBrk="1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C70910">
                  <a:lumMod val="75000"/>
                </a:srgbClr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u="none" strike="noStrike" kern="1200" cap="none" spc="-100" normalizeH="0" baseline="0" noProof="0" dirty="0">
                <a:ln>
                  <a:noFill/>
                </a:ln>
                <a:solidFill>
                  <a:srgbClr val="06215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텍스트 입력란</a:t>
            </a:r>
            <a:endParaRPr kumimoji="0" lang="en-US" altLang="ko-KR" sz="1200" b="1" i="0" u="none" strike="noStrike" kern="1200" cap="none" spc="-100" normalizeH="0" baseline="0" noProof="0" dirty="0">
              <a:ln>
                <a:noFill/>
              </a:ln>
              <a:solidFill>
                <a:srgbClr val="06215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2" indent="252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0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본문관련 텍스트를 입력하세요</a:t>
            </a:r>
            <a:endParaRPr kumimoji="0" lang="en-US" altLang="ko-KR" sz="100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cs typeface="Arial" panose="020B0604020202020204" pitchFamily="34" charset="0"/>
                  <a:sym typeface="Wingdings" charset="2"/>
                </a:rPr>
                <a:t>관리자</a:t>
              </a:r>
              <a:endParaRPr kumimoji="0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cs typeface="Arial" panose="020B0604020202020204" pitchFamily="34" charset="0"/>
                <a:sym typeface="Wingdings" charset="2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917511 h 4026090"/>
              <a:gd name="connsiteX6" fmla="*/ 3691720 w 3698544"/>
              <a:gd name="connsiteY6" fmla="*/ 1296538 h 4026090"/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0 w 3698544"/>
              <a:gd name="connsiteY6" fmla="*/ 1296538 h 4026090"/>
              <a:gd name="connsiteX0" fmla="*/ 3691721 w 3698544"/>
              <a:gd name="connsiteY0" fmla="*/ 1317779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1 w 3698544"/>
              <a:gd name="connsiteY6" fmla="*/ 1317779 h 4026090"/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7" h="4026090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start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b="0" i="0" u="none" strike="noStrike" kern="0" cap="none" spc="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srgbClr val="081D58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end</a:t>
              </a:r>
              <a:endParaRPr kumimoji="0" lang="ko-KR" altLang="en-US" sz="1400" b="0" i="0" u="none" strike="noStrike" kern="0" cap="none" spc="0" normalizeH="0" baseline="0" noProof="0" dirty="0">
                <a:ln>
                  <a:solidFill>
                    <a:srgbClr val="0A6EF4">
                      <a:shade val="50000"/>
                      <a:alpha val="0"/>
                    </a:srgbClr>
                  </a:solidFill>
                </a:ln>
                <a:solidFill>
                  <a:srgbClr val="081D58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ko-KR" altLang="en-US" sz="1200" b="0" i="0" u="none" strike="noStrike" kern="0" cap="none" spc="-120" normalizeH="0" baseline="0" noProof="0" dirty="0">
                  <a:ln>
                    <a:solidFill>
                      <a:srgbClr val="0A6EF4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3309275A-887E-4A29-A3CB-9BCBE40E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24FADB3-0355-4AD1-8637-C6D26F1739EA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965942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lvl1pPr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[Micro]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처음 시작하는 </a:t>
            </a: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분석을 통한 </a:t>
            </a:r>
            <a:r>
              <a:rPr kumimoji="0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빅데이터</a:t>
            </a: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E0B16CE6-7E8E-45BA-B887-BED7DF1EFE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544661-50AE-46D4-98CD-A73FCD69B926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224170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7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1" indent="-45720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-15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  <a:endParaRPr kumimoji="0" lang="en-US" altLang="ko-KR" sz="1200" b="0" i="0" u="none" strike="noStrike" kern="0" cap="none" spc="-10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08000" marR="0" lvl="0" indent="-108000" algn="l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7F7F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200" b="0" i="0" u="none" strike="noStrike" kern="0" cap="none" spc="-100" normalizeH="0" baseline="0" noProof="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i="0" u="sng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i="0" u="none" strike="noStrike" kern="120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  <a:cs typeface="+mn-cs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>
                      <a:lumMod val="85000"/>
                      <a:lumOff val="15000"/>
                    </a:prstClr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sz="1200" b="1" i="0" u="none" strike="noStrike" kern="0" cap="none" spc="-150" normalizeH="0" baseline="0" noProof="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Po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I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N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500" b="1" i="0" u="none" strike="noStrike" kern="1200" cap="none" spc="-15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>
                    <a:lumMod val="85000"/>
                    <a:lumOff val="15000"/>
                  </a:prst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3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텍스트 입력란</a:t>
              </a:r>
              <a:endParaRPr kumimoji="0" lang="ko-KR" altLang="en-US" sz="1200" b="1" i="0" u="none" strike="noStrike" kern="0" cap="none" spc="-150" normalizeH="0" baseline="0" noProof="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6D8EA8F8-410F-44D0-8921-9F74D99CC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F55C94F-4E2E-4719-91CE-FC972FD58B2B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494776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C9C42CD-3CEE-4B15-A8A3-3C7EC420D69D}"/>
              </a:ext>
            </a:extLst>
          </p:cNvPr>
          <p:cNvSpPr/>
          <p:nvPr userDrawn="1"/>
        </p:nvSpPr>
        <p:spPr>
          <a:xfrm rot="10800000">
            <a:off x="4811213" y="4286855"/>
            <a:ext cx="4676457" cy="1651689"/>
          </a:xfrm>
          <a:prstGeom prst="roundRect">
            <a:avLst>
              <a:gd name="adj" fmla="val 11515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B34C241-83A7-4A81-A3D0-277427DC084A}"/>
              </a:ext>
            </a:extLst>
          </p:cNvPr>
          <p:cNvSpPr/>
          <p:nvPr userDrawn="1"/>
        </p:nvSpPr>
        <p:spPr>
          <a:xfrm rot="10800000">
            <a:off x="399338" y="4302759"/>
            <a:ext cx="4269639" cy="1618227"/>
          </a:xfrm>
          <a:prstGeom prst="roundRect">
            <a:avLst>
              <a:gd name="adj" fmla="val 1001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7E23D4-B4ED-4C1C-8FC6-65207877B55B}"/>
              </a:ext>
            </a:extLst>
          </p:cNvPr>
          <p:cNvSpPr/>
          <p:nvPr userDrawn="1"/>
        </p:nvSpPr>
        <p:spPr>
          <a:xfrm>
            <a:off x="4810387" y="2246125"/>
            <a:ext cx="4672523" cy="1618229"/>
          </a:xfrm>
          <a:prstGeom prst="roundRect">
            <a:avLst>
              <a:gd name="adj" fmla="val 8179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00E7A2D-75F8-4BB3-B230-CF786A6BE961}"/>
              </a:ext>
            </a:extLst>
          </p:cNvPr>
          <p:cNvSpPr/>
          <p:nvPr userDrawn="1"/>
        </p:nvSpPr>
        <p:spPr>
          <a:xfrm>
            <a:off x="399341" y="2246125"/>
            <a:ext cx="4269639" cy="1618229"/>
          </a:xfrm>
          <a:prstGeom prst="roundRect">
            <a:avLst>
              <a:gd name="adj" fmla="val 8180"/>
            </a:avLst>
          </a:prstGeom>
          <a:solidFill>
            <a:schemeClr val="bg1"/>
          </a:solidFill>
          <a:ln w="317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229260-8B77-4FEA-BE5D-998FF11393D4}"/>
              </a:ext>
            </a:extLst>
          </p:cNvPr>
          <p:cNvSpPr txBox="1"/>
          <p:nvPr userDrawn="1"/>
        </p:nvSpPr>
        <p:spPr>
          <a:xfrm>
            <a:off x="582949" y="2678652"/>
            <a:ext cx="3175113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 연속성 보장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간단한 재택 근무 환경 설정 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AC3E1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사회적 이슈 영향으로 인한 외부 </a:t>
            </a:r>
            <a:r>
              <a:rPr kumimoji="0" lang="ko-KR" altLang="en-US" sz="1050" b="0" i="0" u="none" strike="noStrike" kern="1200" cap="none" spc="-10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비대면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업무진행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9DE43-E05E-4FD8-BF3E-21FFD8B28DCB}"/>
              </a:ext>
            </a:extLst>
          </p:cNvPr>
          <p:cNvSpPr txBox="1"/>
          <p:nvPr userDrawn="1"/>
        </p:nvSpPr>
        <p:spPr>
          <a:xfrm>
            <a:off x="582950" y="4769053"/>
            <a:ext cx="2955631" cy="84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대상자 선정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준비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관리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용이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대상자에 대한 신속한 공지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및 안내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준비 현황 확인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1F3F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대상자의 현황 확인 및 근무 내용 모니터링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3B564-21E0-4F42-A980-505356A032CE}"/>
              </a:ext>
            </a:extLst>
          </p:cNvPr>
          <p:cNvSpPr txBox="1"/>
          <p:nvPr userDrawn="1"/>
        </p:nvSpPr>
        <p:spPr>
          <a:xfrm>
            <a:off x="6270348" y="2690810"/>
            <a:ext cx="3063659" cy="65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화면에  스크린 마킹을 표시해 정보유출방지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암호화 통신을 통한 네트워크 보안 유지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74C3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업무용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와 사용자 </a:t>
            </a:r>
            <a:r>
              <a:rPr kumimoji="0" lang="en-US" altLang="ko-KR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PC</a:t>
            </a:r>
            <a:r>
              <a:rPr kumimoji="0" lang="ko-KR" altLang="en-US" sz="1050" b="0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간 무분별한 접속 차단</a:t>
            </a:r>
            <a:endParaRPr kumimoji="0" lang="en-US" altLang="ko-KR" sz="1050" b="0" i="0" u="none" strike="noStrike" kern="1200" cap="none" spc="-10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74CE7-B5F4-424F-818C-E0363F71CC25}"/>
              </a:ext>
            </a:extLst>
          </p:cNvPr>
          <p:cNvSpPr txBox="1"/>
          <p:nvPr userDrawn="1"/>
        </p:nvSpPr>
        <p:spPr>
          <a:xfrm>
            <a:off x="6270348" y="4769053"/>
            <a:ext cx="3127779" cy="104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en-US" altLang="ko-KR" sz="105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Gateway Sever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설치 및 방화벽 설정으로 서버 준비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재택근무 포탈 및 환경설정 프로그램 제공을 통한 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978E4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사용자 환경 구축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108000" marR="0" lvl="2" indent="-10800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B3CA9"/>
              </a:buClr>
              <a:buSzTx/>
              <a:buFont typeface="Wingdings" panose="05000000000000000000" pitchFamily="2" charset="2"/>
              <a:buChar char="§"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별도의 프로그램 설치 없이</a:t>
            </a:r>
            <a:r>
              <a:rPr kumimoji="0" lang="en-US" altLang="ko-KR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050" b="0" i="0" u="none" strike="noStrike" kern="1200" cap="none" spc="-10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웹 브라우저로 원격 접속 업무 진행</a:t>
            </a:r>
            <a:endParaRPr kumimoji="0" lang="en-US" altLang="ko-KR" sz="1050" b="0" i="0" u="none" strike="noStrike" kern="1200" cap="none" spc="-10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왼쪽 대괄호 15">
            <a:extLst>
              <a:ext uri="{FF2B5EF4-FFF2-40B4-BE49-F238E27FC236}">
                <a16:creationId xmlns:a16="http://schemas.microsoft.com/office/drawing/2014/main" id="{1616FD42-69CA-479E-A4D3-2ADC090C1967}"/>
              </a:ext>
            </a:extLst>
          </p:cNvPr>
          <p:cNvSpPr/>
          <p:nvPr userDrawn="1"/>
        </p:nvSpPr>
        <p:spPr>
          <a:xfrm rot="5400000">
            <a:off x="2480091" y="170403"/>
            <a:ext cx="119444" cy="4265052"/>
          </a:xfrm>
          <a:prstGeom prst="leftBracket">
            <a:avLst>
              <a:gd name="adj" fmla="val 96098"/>
            </a:avLst>
          </a:prstGeom>
          <a:ln w="31750">
            <a:solidFill>
              <a:srgbClr val="7BBE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sp>
        <p:nvSpPr>
          <p:cNvPr id="17" name="왼쪽 대괄호 16">
            <a:extLst>
              <a:ext uri="{FF2B5EF4-FFF2-40B4-BE49-F238E27FC236}">
                <a16:creationId xmlns:a16="http://schemas.microsoft.com/office/drawing/2014/main" id="{9A5D341B-F0B3-4964-8583-CA4474BA15AE}"/>
              </a:ext>
            </a:extLst>
          </p:cNvPr>
          <p:cNvSpPr/>
          <p:nvPr userDrawn="1"/>
        </p:nvSpPr>
        <p:spPr>
          <a:xfrm rot="5400000">
            <a:off x="7084951" y="-33117"/>
            <a:ext cx="126398" cy="4679045"/>
          </a:xfrm>
          <a:prstGeom prst="leftBracket">
            <a:avLst>
              <a:gd name="adj" fmla="val 96098"/>
            </a:avLst>
          </a:prstGeom>
          <a:ln w="31750">
            <a:solidFill>
              <a:srgbClr val="3374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E7B6FDF-6354-4940-AC76-8A54068BB13F}"/>
              </a:ext>
            </a:extLst>
          </p:cNvPr>
          <p:cNvGrpSpPr/>
          <p:nvPr userDrawn="1"/>
        </p:nvGrpSpPr>
        <p:grpSpPr>
          <a:xfrm rot="10800000">
            <a:off x="394576" y="4286088"/>
            <a:ext cx="9118376" cy="165572"/>
            <a:chOff x="385904" y="5080106"/>
            <a:chExt cx="9118376" cy="165572"/>
          </a:xfrm>
        </p:grpSpPr>
        <p:sp>
          <p:nvSpPr>
            <p:cNvPr id="19" name="왼쪽 대괄호 18">
              <a:extLst>
                <a:ext uri="{FF2B5EF4-FFF2-40B4-BE49-F238E27FC236}">
                  <a16:creationId xmlns:a16="http://schemas.microsoft.com/office/drawing/2014/main" id="{93BC61B6-C0C4-467F-B0BC-FC7F75DB4B18}"/>
                </a:ext>
              </a:extLst>
            </p:cNvPr>
            <p:cNvSpPr/>
            <p:nvPr/>
          </p:nvSpPr>
          <p:spPr>
            <a:xfrm rot="16200000">
              <a:off x="2638433" y="2842158"/>
              <a:ext cx="150991" cy="4656049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1E39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0" name="왼쪽 대괄호 19">
              <a:extLst>
                <a:ext uri="{FF2B5EF4-FFF2-40B4-BE49-F238E27FC236}">
                  <a16:creationId xmlns:a16="http://schemas.microsoft.com/office/drawing/2014/main" id="{C3BF0980-A3DF-4751-AE0B-A4C07AE1BB89}"/>
                </a:ext>
              </a:extLst>
            </p:cNvPr>
            <p:cNvSpPr/>
            <p:nvPr/>
          </p:nvSpPr>
          <p:spPr>
            <a:xfrm rot="16200000">
              <a:off x="7298900" y="3025716"/>
              <a:ext cx="150990" cy="4259770"/>
            </a:xfrm>
            <a:prstGeom prst="leftBracket">
              <a:avLst>
                <a:gd name="adj" fmla="val 96098"/>
              </a:avLst>
            </a:prstGeom>
            <a:ln w="31750">
              <a:solidFill>
                <a:srgbClr val="081D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458D4CE-D9B5-46CA-882B-29EF5B13B5B9}"/>
              </a:ext>
            </a:extLst>
          </p:cNvPr>
          <p:cNvGrpSpPr/>
          <p:nvPr userDrawn="1"/>
        </p:nvGrpSpPr>
        <p:grpSpPr>
          <a:xfrm>
            <a:off x="336874" y="4135781"/>
            <a:ext cx="2500930" cy="427611"/>
            <a:chOff x="419415" y="1574356"/>
            <a:chExt cx="2500930" cy="42761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8490BBFD-5705-49DB-BC53-907F6EBCC0A6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7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23" name="사각형: 둥근 한쪽 모서리 22">
              <a:extLst>
                <a:ext uri="{FF2B5EF4-FFF2-40B4-BE49-F238E27FC236}">
                  <a16:creationId xmlns:a16="http://schemas.microsoft.com/office/drawing/2014/main" id="{13D2FEC1-62C0-4818-869C-8D4AB0D48EA4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E1A388A-4250-4325-9FFE-63288D85FA5F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04.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관리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통제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구축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용이성</a:t>
              </a:r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:a16="http://schemas.microsoft.com/office/drawing/2014/main" id="{2425FFE0-FA4D-48EE-B66E-AE64CA62A0C9}"/>
              </a:ext>
            </a:extLst>
          </p:cNvPr>
          <p:cNvSpPr/>
          <p:nvPr userDrawn="1"/>
        </p:nvSpPr>
        <p:spPr>
          <a:xfrm>
            <a:off x="3673600" y="2931487"/>
            <a:ext cx="2187184" cy="21871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302020204030204"/>
              <a:cs typeface="Arial" panose="020B0604020202020204" pitchFamily="34" charset="0"/>
              <a:sym typeface="Wingdings" charset="2"/>
            </a:endParaRPr>
          </a:p>
        </p:txBody>
      </p:sp>
      <p:grpSp>
        <p:nvGrpSpPr>
          <p:cNvPr id="26" name="그룹 48">
            <a:extLst>
              <a:ext uri="{FF2B5EF4-FFF2-40B4-BE49-F238E27FC236}">
                <a16:creationId xmlns:a16="http://schemas.microsoft.com/office/drawing/2014/main" id="{546C0C6C-706D-426C-8BC3-00C9694B028E}"/>
              </a:ext>
            </a:extLst>
          </p:cNvPr>
          <p:cNvGrpSpPr/>
          <p:nvPr userDrawn="1"/>
        </p:nvGrpSpPr>
        <p:grpSpPr>
          <a:xfrm>
            <a:off x="3274410" y="2530771"/>
            <a:ext cx="3006724" cy="3002516"/>
            <a:chOff x="3050725" y="2409212"/>
            <a:chExt cx="3028872" cy="3025131"/>
          </a:xfrm>
        </p:grpSpPr>
        <p:grpSp>
          <p:nvGrpSpPr>
            <p:cNvPr id="27" name="그룹 21">
              <a:extLst>
                <a:ext uri="{FF2B5EF4-FFF2-40B4-BE49-F238E27FC236}">
                  <a16:creationId xmlns:a16="http://schemas.microsoft.com/office/drawing/2014/main" id="{B6F99D63-0B66-4B57-8C25-5D1CFD7EDB69}"/>
                </a:ext>
              </a:extLst>
            </p:cNvPr>
            <p:cNvGrpSpPr/>
            <p:nvPr/>
          </p:nvGrpSpPr>
          <p:grpSpPr>
            <a:xfrm>
              <a:off x="3050725" y="2409212"/>
              <a:ext cx="3028872" cy="3025131"/>
              <a:chOff x="3377090" y="2472056"/>
              <a:chExt cx="3547874" cy="3544553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AEC812FD-D59A-4C56-8B79-8DF13779888E}"/>
                  </a:ext>
                </a:extLst>
              </p:cNvPr>
              <p:cNvSpPr/>
              <p:nvPr/>
            </p:nvSpPr>
            <p:spPr bwMode="auto">
              <a:xfrm rot="16200000">
                <a:off x="3377209" y="2472591"/>
                <a:ext cx="3523285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7BBEF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ko-KR"/>
                </a:def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+mn-lt"/>
                    <a:ea typeface="+mn-ea"/>
                    <a:cs typeface="+mn-cs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막힌 원호 29">
                <a:extLst>
                  <a:ext uri="{FF2B5EF4-FFF2-40B4-BE49-F238E27FC236}">
                    <a16:creationId xmlns:a16="http://schemas.microsoft.com/office/drawing/2014/main" id="{1CDE9825-7C65-488E-9960-07836F169725}"/>
                  </a:ext>
                </a:extLst>
              </p:cNvPr>
              <p:cNvSpPr/>
              <p:nvPr/>
            </p:nvSpPr>
            <p:spPr bwMode="auto">
              <a:xfrm>
                <a:off x="3399568" y="2472710"/>
                <a:ext cx="3523522" cy="3523285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1" name="막힌 원호 30">
                <a:extLst>
                  <a:ext uri="{FF2B5EF4-FFF2-40B4-BE49-F238E27FC236}">
                    <a16:creationId xmlns:a16="http://schemas.microsoft.com/office/drawing/2014/main" id="{F8276D51-8995-43A1-84F4-9431FEAE8DE5}"/>
                  </a:ext>
                </a:extLst>
              </p:cNvPr>
              <p:cNvSpPr/>
              <p:nvPr/>
            </p:nvSpPr>
            <p:spPr bwMode="auto">
              <a:xfrm rot="5400000">
                <a:off x="3398750" y="2490394"/>
                <a:ext cx="3525159" cy="3523522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D750338E-9CD7-490F-A7B3-49FBA78211BA}"/>
                  </a:ext>
                </a:extLst>
              </p:cNvPr>
              <p:cNvSpPr/>
              <p:nvPr/>
            </p:nvSpPr>
            <p:spPr bwMode="auto">
              <a:xfrm rot="10800000">
                <a:off x="3377090" y="2489576"/>
                <a:ext cx="3523522" cy="3525159"/>
              </a:xfrm>
              <a:prstGeom prst="blockArc">
                <a:avLst>
                  <a:gd name="adj1" fmla="val 16167967"/>
                  <a:gd name="adj2" fmla="val 38397"/>
                  <a:gd name="adj3" fmla="val 16354"/>
                </a:avLst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04">
                <a:extLst>
                  <a:ext uri="{FF2B5EF4-FFF2-40B4-BE49-F238E27FC236}">
                    <a16:creationId xmlns:a16="http://schemas.microsoft.com/office/drawing/2014/main" id="{B231815F-B7AB-4F57-AEFD-35B9830B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2997436"/>
                <a:ext cx="740513" cy="363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01</a:t>
                </a:r>
                <a:endParaRPr kumimoji="1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04">
                <a:extLst>
                  <a:ext uri="{FF2B5EF4-FFF2-40B4-BE49-F238E27FC236}">
                    <a16:creationId xmlns:a16="http://schemas.microsoft.com/office/drawing/2014/main" id="{0DF2DB7A-C966-4D8E-ADED-F1E227047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2997436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35" name="Rectangle 304">
                <a:extLst>
                  <a:ext uri="{FF2B5EF4-FFF2-40B4-BE49-F238E27FC236}">
                    <a16:creationId xmlns:a16="http://schemas.microsoft.com/office/drawing/2014/main" id="{9745AF6B-7A5B-451C-A0F4-2B0A47A1B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5621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6" name="Rectangle 304">
                <a:extLst>
                  <a:ext uri="{FF2B5EF4-FFF2-40B4-BE49-F238E27FC236}">
                    <a16:creationId xmlns:a16="http://schemas.microsoft.com/office/drawing/2014/main" id="{E6E3431C-AED8-4895-8E6B-75695450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654" y="5109502"/>
                <a:ext cx="740513" cy="363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r>
                  <a:rPr kumimoji="1" lang="en-US" altLang="ko-KR" sz="1400" b="1" i="0" u="none" strike="noStrike" kern="1200" cap="none" spc="-10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0C90F844-D4D3-44E8-8B7E-8A799D981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060" y="2472056"/>
                <a:ext cx="576715" cy="576715"/>
              </a:xfrm>
              <a:prstGeom prst="ellipse">
                <a:avLst/>
              </a:prstGeom>
              <a:solidFill>
                <a:srgbClr val="7BB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ko-KR"/>
                </a:defPPr>
                <a:lvl1pPr marL="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5pPr>
                <a:lvl6pPr marL="25146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6pPr>
                <a:lvl7pPr marL="29718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7pPr>
                <a:lvl8pPr marL="3429000" indent="-228600" algn="l" defTabSz="914400" rtl="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1800" kern="1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1" sz="1800" b="0" i="0" normalizeH="0" noProof="0">
                    <a:solidFill>
                      <a:srgbClr val="000000"/>
                    </a:solidFill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8" name="타원 103">
                <a:extLst>
                  <a:ext uri="{FF2B5EF4-FFF2-40B4-BE49-F238E27FC236}">
                    <a16:creationId xmlns:a16="http://schemas.microsoft.com/office/drawing/2014/main" id="{B8BA7991-C93D-4356-909E-6A196B8C9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551" y="5439390"/>
                <a:ext cx="575078" cy="577219"/>
              </a:xfrm>
              <a:prstGeom prst="ellipse">
                <a:avLst/>
              </a:pr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39" name="타원 104">
                <a:extLst>
                  <a:ext uri="{FF2B5EF4-FFF2-40B4-BE49-F238E27FC236}">
                    <a16:creationId xmlns:a16="http://schemas.microsoft.com/office/drawing/2014/main" id="{9A65BEF8-C463-4FF0-99DE-88A50BE0C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013" y="3958861"/>
                <a:ext cx="576951" cy="577219"/>
              </a:xfrm>
              <a:prstGeom prst="ellipse">
                <a:avLst/>
              </a:pr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40" name="타원 105">
                <a:extLst>
                  <a:ext uri="{FF2B5EF4-FFF2-40B4-BE49-F238E27FC236}">
                    <a16:creationId xmlns:a16="http://schemas.microsoft.com/office/drawing/2014/main" id="{F3A9B6EC-3A90-428E-BE8B-EFC1DEA2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962" y="3958861"/>
                <a:ext cx="576951" cy="577219"/>
              </a:xfrm>
              <a:prstGeom prst="ellipse">
                <a:avLst/>
              </a:pr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ko-KR"/>
                </a:defPPr>
              </a:lstStyle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normalizeH="0" noProof="0">
                    <a:uLnTx/>
                    <a:uFillTx/>
                    <a:latin typeface="맑은 고딕" panose="020F0302020204030204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8" name="그림 17">
              <a:extLst>
                <a:ext uri="{FF2B5EF4-FFF2-40B4-BE49-F238E27FC236}">
                  <a16:creationId xmlns:a16="http://schemas.microsoft.com/office/drawing/2014/main" id="{FF48499F-45AB-4476-A325-B9C771793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4" r="22591"/>
            <a:stretch>
              <a:fillRect/>
            </a:stretch>
          </p:blipFill>
          <p:spPr bwMode="auto">
            <a:xfrm>
              <a:off x="3657636" y="3014712"/>
              <a:ext cx="1809714" cy="200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428AA7B-0713-4C01-88DE-48899EC0E39B}"/>
              </a:ext>
            </a:extLst>
          </p:cNvPr>
          <p:cNvSpPr txBox="1"/>
          <p:nvPr userDrawn="1"/>
        </p:nvSpPr>
        <p:spPr>
          <a:xfrm>
            <a:off x="3875295" y="3811713"/>
            <a:ext cx="179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ko-K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solution</a:t>
            </a:r>
            <a:endParaRPr kumimoji="0" lang="ko-KR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1EB8B89-3175-4F4D-BBD6-B23AC1BDF250}"/>
              </a:ext>
            </a:extLst>
          </p:cNvPr>
          <p:cNvGrpSpPr/>
          <p:nvPr userDrawn="1"/>
        </p:nvGrpSpPr>
        <p:grpSpPr>
          <a:xfrm flipH="1">
            <a:off x="7070148" y="4135781"/>
            <a:ext cx="2490934" cy="427611"/>
            <a:chOff x="429411" y="1574356"/>
            <a:chExt cx="2490934" cy="427611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A4A67137-D636-4EFC-BCB4-9DBD28F6DB0E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142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4" name="사각형: 둥근 한쪽 모서리 43">
              <a:extLst>
                <a:ext uri="{FF2B5EF4-FFF2-40B4-BE49-F238E27FC236}">
                  <a16:creationId xmlns:a16="http://schemas.microsoft.com/office/drawing/2014/main" id="{98DDD702-763F-4683-95CD-3DF0B33972C8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1E39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1D7C79C0-1639-4850-B71D-D66825682BF2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03.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최소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도입 비용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89C433C-CD3A-4A08-B9FC-BBD126D03073}"/>
              </a:ext>
            </a:extLst>
          </p:cNvPr>
          <p:cNvGrpSpPr/>
          <p:nvPr userDrawn="1"/>
        </p:nvGrpSpPr>
        <p:grpSpPr>
          <a:xfrm flipH="1">
            <a:off x="7070147" y="2083552"/>
            <a:ext cx="2490935" cy="428405"/>
            <a:chOff x="429411" y="1573562"/>
            <a:chExt cx="2490935" cy="428405"/>
          </a:xfrm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F444922C-E048-47E8-B996-44B88ABC89E6}"/>
                </a:ext>
              </a:extLst>
            </p:cNvPr>
            <p:cNvSpPr/>
            <p:nvPr/>
          </p:nvSpPr>
          <p:spPr>
            <a:xfrm>
              <a:off x="2552367" y="1573562"/>
              <a:ext cx="367979" cy="151101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48" name="사각형: 둥근 한쪽 모서리 47">
              <a:extLst>
                <a:ext uri="{FF2B5EF4-FFF2-40B4-BE49-F238E27FC236}">
                  <a16:creationId xmlns:a16="http://schemas.microsoft.com/office/drawing/2014/main" id="{FA6AD73D-0119-4C6C-A5DC-C90E75456FC6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3374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24726C5E-F9BE-4D74-ADF0-0D7B6115D91F}"/>
                </a:ext>
              </a:extLst>
            </p:cNvPr>
            <p:cNvSpPr/>
            <p:nvPr/>
          </p:nvSpPr>
          <p:spPr>
            <a:xfrm>
              <a:off x="467122" y="1608294"/>
              <a:ext cx="2062549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02.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보안성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6760FA91-54E7-48AD-BC7A-7956EF6DD29F}"/>
              </a:ext>
            </a:extLst>
          </p:cNvPr>
          <p:cNvGrpSpPr/>
          <p:nvPr userDrawn="1"/>
        </p:nvGrpSpPr>
        <p:grpSpPr>
          <a:xfrm>
            <a:off x="336874" y="2076395"/>
            <a:ext cx="2500930" cy="427611"/>
            <a:chOff x="419415" y="1574356"/>
            <a:chExt cx="2500930" cy="427611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5C5D179-A92B-45AC-BB18-9EEF27983069}"/>
                </a:ext>
              </a:extLst>
            </p:cNvPr>
            <p:cNvSpPr/>
            <p:nvPr/>
          </p:nvSpPr>
          <p:spPr>
            <a:xfrm>
              <a:off x="2552366" y="1574356"/>
              <a:ext cx="367979" cy="150307"/>
            </a:xfrm>
            <a:custGeom>
              <a:avLst/>
              <a:gdLst>
                <a:gd name="connsiteX0" fmla="*/ 182880 w 492980"/>
                <a:gd name="connsiteY0" fmla="*/ 0 h 151075"/>
                <a:gd name="connsiteX1" fmla="*/ 492980 w 492980"/>
                <a:gd name="connsiteY1" fmla="*/ 151075 h 151075"/>
                <a:gd name="connsiteX2" fmla="*/ 0 w 492980"/>
                <a:gd name="connsiteY2" fmla="*/ 151075 h 151075"/>
                <a:gd name="connsiteX3" fmla="*/ 119269 w 492980"/>
                <a:gd name="connsiteY3" fmla="*/ 55659 h 15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980" h="151075">
                  <a:moveTo>
                    <a:pt x="182880" y="0"/>
                  </a:moveTo>
                  <a:lnTo>
                    <a:pt x="492980" y="151075"/>
                  </a:lnTo>
                  <a:lnTo>
                    <a:pt x="0" y="151075"/>
                  </a:lnTo>
                  <a:lnTo>
                    <a:pt x="119269" y="55659"/>
                  </a:lnTo>
                </a:path>
              </a:pathLst>
            </a:custGeom>
            <a:solidFill>
              <a:srgbClr val="6B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302020204030204"/>
                <a:cs typeface="Arial" panose="020B0604020202020204" pitchFamily="34" charset="0"/>
              </a:endParaRPr>
            </a:p>
          </p:txBody>
        </p:sp>
        <p:sp>
          <p:nvSpPr>
            <p:cNvPr id="52" name="사각형: 둥근 한쪽 모서리 51">
              <a:extLst>
                <a:ext uri="{FF2B5EF4-FFF2-40B4-BE49-F238E27FC236}">
                  <a16:creationId xmlns:a16="http://schemas.microsoft.com/office/drawing/2014/main" id="{3A0107D8-A410-4AA1-B9D7-6CF81E2CF7D0}"/>
                </a:ext>
              </a:extLst>
            </p:cNvPr>
            <p:cNvSpPr/>
            <p:nvPr/>
          </p:nvSpPr>
          <p:spPr>
            <a:xfrm rot="10800000" flipV="1">
              <a:off x="429411" y="1576933"/>
              <a:ext cx="2258128" cy="425034"/>
            </a:xfrm>
            <a:prstGeom prst="round1Rect">
              <a:avLst/>
            </a:prstGeom>
            <a:solidFill>
              <a:srgbClr val="7BB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C17C42E1-3AA4-4149-8501-0A0C8FD9DA55}"/>
                </a:ext>
              </a:extLst>
            </p:cNvPr>
            <p:cNvSpPr/>
            <p:nvPr/>
          </p:nvSpPr>
          <p:spPr>
            <a:xfrm>
              <a:off x="419415" y="1608294"/>
              <a:ext cx="2277700" cy="34051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</a:lstStyle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01.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업무</a:t>
              </a:r>
              <a:r>
                <a:rPr kumimoji="0" lang="en-US" altLang="ko-KR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ko-KR" altLang="en-US" sz="1400" b="1" i="0" u="none" strike="noStrike" kern="1200" cap="none" spc="-1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rPr>
                <a:t>효율성</a:t>
              </a:r>
            </a:p>
          </p:txBody>
        </p:sp>
      </p:grpSp>
      <p:sp>
        <p:nvSpPr>
          <p:cNvPr id="54" name="텍스트 개체 틀 3">
            <a:extLst>
              <a:ext uri="{FF2B5EF4-FFF2-40B4-BE49-F238E27FC236}">
                <a16:creationId xmlns:a16="http://schemas.microsoft.com/office/drawing/2014/main" id="{D60749BF-4865-4C4B-B658-12E12109EE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DE569484-0432-471D-9497-8154ED3BB96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6" name="액자 48">
              <a:extLst>
                <a:ext uri="{FF2B5EF4-FFF2-40B4-BE49-F238E27FC236}">
                  <a16:creationId xmlns:a16="http://schemas.microsoft.com/office/drawing/2014/main" id="{5E845120-9D4D-40E8-B305-C3E952F6247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D4F47539-D8A6-4750-A471-4727BECA7B5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8" name="자유형 8">
            <a:extLst>
              <a:ext uri="{FF2B5EF4-FFF2-40B4-BE49-F238E27FC236}">
                <a16:creationId xmlns:a16="http://schemas.microsoft.com/office/drawing/2014/main" id="{31B1509C-4FDE-46D6-BA74-62366A925AB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제목 1">
            <a:extLst>
              <a:ext uri="{FF2B5EF4-FFF2-40B4-BE49-F238E27FC236}">
                <a16:creationId xmlns:a16="http://schemas.microsoft.com/office/drawing/2014/main" id="{EE5F8225-BA14-4F3B-B859-5CAAF22DB2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4A013104-34FA-41C0-8F15-BB6D5D70166C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39B8E8C9-8096-4F8E-8EB6-BC10350B9B0C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62" name="액자 48">
              <a:extLst>
                <a:ext uri="{FF2B5EF4-FFF2-40B4-BE49-F238E27FC236}">
                  <a16:creationId xmlns:a16="http://schemas.microsoft.com/office/drawing/2014/main" id="{9E2521C0-CB6B-4A30-8C86-3AB0F754E92A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액자 48">
              <a:extLst>
                <a:ext uri="{FF2B5EF4-FFF2-40B4-BE49-F238E27FC236}">
                  <a16:creationId xmlns:a16="http://schemas.microsoft.com/office/drawing/2014/main" id="{A48E77FA-4A45-41A0-B102-D02E24DD671C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4" name="자유형 8">
            <a:extLst>
              <a:ext uri="{FF2B5EF4-FFF2-40B4-BE49-F238E27FC236}">
                <a16:creationId xmlns:a16="http://schemas.microsoft.com/office/drawing/2014/main" id="{CF6489F8-B156-453D-BF89-A21B6EB36D7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63D270F-DFD5-47CF-9D50-E21FB64022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82EC68E1-85FD-40C6-A207-C1D4B7FF1BEC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32282140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B98C12B-9197-4BBB-ACB3-41BDA432B26C}"/>
              </a:ext>
            </a:extLst>
          </p:cNvPr>
          <p:cNvSpPr/>
          <p:nvPr userDrawn="1"/>
        </p:nvSpPr>
        <p:spPr>
          <a:xfrm>
            <a:off x="0" y="2727097"/>
            <a:ext cx="9906000" cy="1681163"/>
          </a:xfrm>
          <a:prstGeom prst="rect">
            <a:avLst/>
          </a:prstGeom>
          <a:pattFill prst="ltUpDiag">
            <a:fgClr>
              <a:srgbClr val="C9E5F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Rectangle 304">
            <a:extLst>
              <a:ext uri="{FF2B5EF4-FFF2-40B4-BE49-F238E27FC236}">
                <a16:creationId xmlns:a16="http://schemas.microsoft.com/office/drawing/2014/main" id="{85204585-01E2-4CA8-B84E-D25ABC4F4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58488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557DE1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Rectangle 304">
            <a:extLst>
              <a:ext uri="{FF2B5EF4-FFF2-40B4-BE49-F238E27FC236}">
                <a16:creationId xmlns:a16="http://schemas.microsoft.com/office/drawing/2014/main" id="{FC0BC2D3-1B78-4A88-A549-94B6BCEC87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04475" y="4940073"/>
            <a:ext cx="12811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Rectangle 304">
            <a:extLst>
              <a:ext uri="{FF2B5EF4-FFF2-40B4-BE49-F238E27FC236}">
                <a16:creationId xmlns:a16="http://schemas.microsoft.com/office/drawing/2014/main" id="{CE6FA09A-DE1E-4380-8ED7-62650AD040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0600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991C3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Rectangle 304">
            <a:extLst>
              <a:ext uri="{FF2B5EF4-FFF2-40B4-BE49-F238E27FC236}">
                <a16:creationId xmlns:a16="http://schemas.microsoft.com/office/drawing/2014/main" id="{8145463E-232D-4863-94F8-B8DC91FD0C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4050" y="4940073"/>
            <a:ext cx="12827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Rectangle 304">
            <a:extLst>
              <a:ext uri="{FF2B5EF4-FFF2-40B4-BE49-F238E27FC236}">
                <a16:creationId xmlns:a16="http://schemas.microsoft.com/office/drawing/2014/main" id="{3D3A59AF-42AE-4742-9327-84D8A5B31E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2713" y="1914298"/>
            <a:ext cx="62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B3A7F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Rectangle 304">
            <a:extLst>
              <a:ext uri="{FF2B5EF4-FFF2-40B4-BE49-F238E27FC236}">
                <a16:creationId xmlns:a16="http://schemas.microsoft.com/office/drawing/2014/main" id="{EFF1C038-BBE0-478F-ACAB-E0BF4D5C6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5213" y="4940073"/>
            <a:ext cx="128111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Rectangle 304">
            <a:extLst>
              <a:ext uri="{FF2B5EF4-FFF2-40B4-BE49-F238E27FC236}">
                <a16:creationId xmlns:a16="http://schemas.microsoft.com/office/drawing/2014/main" id="{F81AD8B1-0562-4D34-BBD3-5618E4DA1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313" y="4940073"/>
            <a:ext cx="1282700" cy="90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BEF1"/>
              </a:buClr>
              <a:buSzTx/>
              <a:buFontTx/>
              <a:buNone/>
              <a:tabLst/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9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텍스트를 입력하세요 </a:t>
            </a:r>
            <a:endParaRPr kumimoji="0" lang="en-US" altLang="ko-KR" sz="9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Rectangle 304">
            <a:extLst>
              <a:ext uri="{FF2B5EF4-FFF2-40B4-BE49-F238E27FC236}">
                <a16:creationId xmlns:a16="http://schemas.microsoft.com/office/drawing/2014/main" id="{953B5CF3-1042-4F52-B2BE-358E86E392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3513" y="1914298"/>
            <a:ext cx="622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A6EF4"/>
                </a:solidFill>
                <a:effectLst/>
                <a:uLnTx/>
                <a:uFillTx/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F25AD8C-47A7-406E-996F-0B84350A4F2B}"/>
              </a:ext>
            </a:extLst>
          </p:cNvPr>
          <p:cNvGrpSpPr/>
          <p:nvPr userDrawn="1"/>
        </p:nvGrpSpPr>
        <p:grpSpPr>
          <a:xfrm>
            <a:off x="1396275" y="2444523"/>
            <a:ext cx="7175500" cy="2233612"/>
            <a:chOff x="1396275" y="2444523"/>
            <a:chExt cx="7175500" cy="2233612"/>
          </a:xfrm>
        </p:grpSpPr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ECFEAE88-CAAC-4F91-A9AA-EFDBB17AB2C6}"/>
                </a:ext>
              </a:extLst>
            </p:cNvPr>
            <p:cNvSpPr/>
            <p:nvPr/>
          </p:nvSpPr>
          <p:spPr bwMode="auto">
            <a:xfrm>
              <a:off x="1396275" y="2444523"/>
              <a:ext cx="2233613" cy="22336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ㅍ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타원 67">
              <a:extLst>
                <a:ext uri="{FF2B5EF4-FFF2-40B4-BE49-F238E27FC236}">
                  <a16:creationId xmlns:a16="http://schemas.microsoft.com/office/drawing/2014/main" id="{E7169F42-2EC7-497A-9A05-BD93804F3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163" y="2444523"/>
              <a:ext cx="2233612" cy="22336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9" name="타원 66">
              <a:extLst>
                <a:ext uri="{FF2B5EF4-FFF2-40B4-BE49-F238E27FC236}">
                  <a16:creationId xmlns:a16="http://schemas.microsoft.com/office/drawing/2014/main" id="{DA77C95C-36FB-4F8F-B6A5-306693F8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4463" y="2444523"/>
              <a:ext cx="2233612" cy="2233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0" name="타원 4">
              <a:extLst>
                <a:ext uri="{FF2B5EF4-FFF2-40B4-BE49-F238E27FC236}">
                  <a16:creationId xmlns:a16="http://schemas.microsoft.com/office/drawing/2014/main" id="{EE074C69-22B6-4433-921B-0EFF57121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750" y="2444523"/>
              <a:ext cx="2233613" cy="2233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rPr>
                <a:t>ㅍ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7CF8FE5D-D007-417A-B440-362AD731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125" y="3427185"/>
              <a:ext cx="1895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cs typeface="+mn-cs"/>
                </a:rPr>
                <a:t>SAMPLE TEXT</a:t>
              </a:r>
            </a:p>
          </p:txBody>
        </p:sp>
        <p:sp>
          <p:nvSpPr>
            <p:cNvPr id="22" name="막힌 원호 21">
              <a:extLst>
                <a:ext uri="{FF2B5EF4-FFF2-40B4-BE49-F238E27FC236}">
                  <a16:creationId xmlns:a16="http://schemas.microsoft.com/office/drawing/2014/main" id="{9C6C2B7A-F370-4A81-85C6-4E2033D78ADA}"/>
                </a:ext>
              </a:extLst>
            </p:cNvPr>
            <p:cNvSpPr/>
            <p:nvPr/>
          </p:nvSpPr>
          <p:spPr bwMode="auto">
            <a:xfrm>
              <a:off x="4674463" y="2446110"/>
              <a:ext cx="2224087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막힌 원호 22">
              <a:extLst>
                <a:ext uri="{FF2B5EF4-FFF2-40B4-BE49-F238E27FC236}">
                  <a16:creationId xmlns:a16="http://schemas.microsoft.com/office/drawing/2014/main" id="{0A66571C-6D94-49AF-A038-F9F6F54647C8}"/>
                </a:ext>
              </a:extLst>
            </p:cNvPr>
            <p:cNvSpPr/>
            <p:nvPr/>
          </p:nvSpPr>
          <p:spPr bwMode="auto">
            <a:xfrm>
              <a:off x="6338163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막힌 원호 23">
              <a:extLst>
                <a:ext uri="{FF2B5EF4-FFF2-40B4-BE49-F238E27FC236}">
                  <a16:creationId xmlns:a16="http://schemas.microsoft.com/office/drawing/2014/main" id="{701A15C0-DD0F-47A2-BFB5-560ABA71268D}"/>
                </a:ext>
              </a:extLst>
            </p:cNvPr>
            <p:cNvSpPr/>
            <p:nvPr/>
          </p:nvSpPr>
          <p:spPr bwMode="auto">
            <a:xfrm>
              <a:off x="3031400" y="2446110"/>
              <a:ext cx="2225675" cy="2225675"/>
            </a:xfrm>
            <a:prstGeom prst="blockArc">
              <a:avLst>
                <a:gd name="adj1" fmla="val 11489406"/>
                <a:gd name="adj2" fmla="val 13473394"/>
                <a:gd name="adj3" fmla="val 12319"/>
              </a:avLst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60F78FF-D60B-4BDB-AF09-98819E991439}"/>
                </a:ext>
              </a:extLst>
            </p:cNvPr>
            <p:cNvGrpSpPr/>
            <p:nvPr/>
          </p:nvGrpSpPr>
          <p:grpSpPr>
            <a:xfrm>
              <a:off x="1653450" y="2712810"/>
              <a:ext cx="1697038" cy="1695450"/>
              <a:chOff x="1653450" y="2712810"/>
              <a:chExt cx="1697038" cy="1695450"/>
            </a:xfrm>
          </p:grpSpPr>
          <p:sp>
            <p:nvSpPr>
              <p:cNvPr id="35" name="타원 82">
                <a:extLst>
                  <a:ext uri="{FF2B5EF4-FFF2-40B4-BE49-F238E27FC236}">
                    <a16:creationId xmlns:a16="http://schemas.microsoft.com/office/drawing/2014/main" id="{D75B9595-0BBD-4B28-A15F-75754D122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DDDD2251-50B3-4338-88C2-E9ABEAFD8828}"/>
                  </a:ext>
                </a:extLst>
              </p:cNvPr>
              <p:cNvSpPr/>
              <p:nvPr/>
            </p:nvSpPr>
            <p:spPr>
              <a:xfrm>
                <a:off x="1807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6E8A1DEC-9618-429A-A124-8980C2303ACE}"/>
                </a:ext>
              </a:extLst>
            </p:cNvPr>
            <p:cNvGrpSpPr/>
            <p:nvPr/>
          </p:nvGrpSpPr>
          <p:grpSpPr>
            <a:xfrm>
              <a:off x="3294925" y="2712810"/>
              <a:ext cx="1697038" cy="1695450"/>
              <a:chOff x="3294925" y="2712810"/>
              <a:chExt cx="1697038" cy="1695450"/>
            </a:xfrm>
          </p:grpSpPr>
          <p:sp>
            <p:nvSpPr>
              <p:cNvPr id="33" name="타원 3">
                <a:extLst>
                  <a:ext uri="{FF2B5EF4-FFF2-40B4-BE49-F238E27FC236}">
                    <a16:creationId xmlns:a16="http://schemas.microsoft.com/office/drawing/2014/main" id="{23B6BE08-ECD8-4AD4-9602-3AFA4D903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925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B29F498F-BC12-4925-BBF2-AFD17FF9E70F}"/>
                  </a:ext>
                </a:extLst>
              </p:cNvPr>
              <p:cNvSpPr/>
              <p:nvPr/>
            </p:nvSpPr>
            <p:spPr>
              <a:xfrm>
                <a:off x="3448618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8022D17C-9584-4529-83CB-BA1A79CE1BEE}"/>
                </a:ext>
              </a:extLst>
            </p:cNvPr>
            <p:cNvGrpSpPr/>
            <p:nvPr/>
          </p:nvGrpSpPr>
          <p:grpSpPr>
            <a:xfrm>
              <a:off x="4949100" y="2712810"/>
              <a:ext cx="1697038" cy="1695450"/>
              <a:chOff x="4949100" y="2712810"/>
              <a:chExt cx="1697038" cy="1695450"/>
            </a:xfrm>
          </p:grpSpPr>
          <p:sp>
            <p:nvSpPr>
              <p:cNvPr id="31" name="타원 63">
                <a:extLst>
                  <a:ext uri="{FF2B5EF4-FFF2-40B4-BE49-F238E27FC236}">
                    <a16:creationId xmlns:a16="http://schemas.microsoft.com/office/drawing/2014/main" id="{0D8EA21D-E360-42FD-A901-0E4921FF5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910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38D7107-8529-4FCA-9974-1C34F0D3EEDF}"/>
                  </a:ext>
                </a:extLst>
              </p:cNvPr>
              <p:cNvSpPr/>
              <p:nvPr/>
            </p:nvSpPr>
            <p:spPr>
              <a:xfrm>
                <a:off x="510279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8EB6FC86-AEB3-4BFC-BA22-BD9D21868CA0}"/>
                </a:ext>
              </a:extLst>
            </p:cNvPr>
            <p:cNvGrpSpPr/>
            <p:nvPr/>
          </p:nvGrpSpPr>
          <p:grpSpPr>
            <a:xfrm>
              <a:off x="6606450" y="2712810"/>
              <a:ext cx="1697038" cy="1695450"/>
              <a:chOff x="6606450" y="2712810"/>
              <a:chExt cx="1697038" cy="1695450"/>
            </a:xfrm>
          </p:grpSpPr>
          <p:sp>
            <p:nvSpPr>
              <p:cNvPr id="29" name="타원 68">
                <a:extLst>
                  <a:ext uri="{FF2B5EF4-FFF2-40B4-BE49-F238E27FC236}">
                    <a16:creationId xmlns:a16="http://schemas.microsoft.com/office/drawing/2014/main" id="{89A96D19-8D0D-474A-BAFA-11A6CCD01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6450" y="2712810"/>
                <a:ext cx="1697038" cy="16954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0F3B7D03-3F7E-4F0A-92AF-636C453D26CF}"/>
                  </a:ext>
                </a:extLst>
              </p:cNvPr>
              <p:cNvSpPr/>
              <p:nvPr/>
            </p:nvSpPr>
            <p:spPr>
              <a:xfrm>
                <a:off x="6760143" y="2864946"/>
                <a:ext cx="1389652" cy="13896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37" name="Freeform 97">
            <a:extLst>
              <a:ext uri="{FF2B5EF4-FFF2-40B4-BE49-F238E27FC236}">
                <a16:creationId xmlns:a16="http://schemas.microsoft.com/office/drawing/2014/main" id="{D6C3E88F-C42F-4DFA-B4C1-135645515EF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80407" y="3295156"/>
            <a:ext cx="635186" cy="408818"/>
          </a:xfrm>
          <a:custGeom>
            <a:avLst/>
            <a:gdLst>
              <a:gd name="T0" fmla="*/ 229 w 1127"/>
              <a:gd name="T1" fmla="*/ 725 h 725"/>
              <a:gd name="T2" fmla="*/ 134 w 1127"/>
              <a:gd name="T3" fmla="*/ 695 h 725"/>
              <a:gd name="T4" fmla="*/ 57 w 1127"/>
              <a:gd name="T5" fmla="*/ 632 h 725"/>
              <a:gd name="T6" fmla="*/ 11 w 1127"/>
              <a:gd name="T7" fmla="*/ 545 h 725"/>
              <a:gd name="T8" fmla="*/ 0 w 1127"/>
              <a:gd name="T9" fmla="*/ 470 h 725"/>
              <a:gd name="T10" fmla="*/ 19 w 1127"/>
              <a:gd name="T11" fmla="*/ 369 h 725"/>
              <a:gd name="T12" fmla="*/ 75 w 1127"/>
              <a:gd name="T13" fmla="*/ 287 h 725"/>
              <a:gd name="T14" fmla="*/ 156 w 1127"/>
              <a:gd name="T15" fmla="*/ 232 h 725"/>
              <a:gd name="T16" fmla="*/ 255 w 1127"/>
              <a:gd name="T17" fmla="*/ 212 h 725"/>
              <a:gd name="T18" fmla="*/ 308 w 1127"/>
              <a:gd name="T19" fmla="*/ 218 h 725"/>
              <a:gd name="T20" fmla="*/ 338 w 1127"/>
              <a:gd name="T21" fmla="*/ 131 h 725"/>
              <a:gd name="T22" fmla="*/ 393 w 1127"/>
              <a:gd name="T23" fmla="*/ 61 h 725"/>
              <a:gd name="T24" fmla="*/ 470 w 1127"/>
              <a:gd name="T25" fmla="*/ 16 h 725"/>
              <a:gd name="T26" fmla="*/ 561 w 1127"/>
              <a:gd name="T27" fmla="*/ 0 h 725"/>
              <a:gd name="T28" fmla="*/ 631 w 1127"/>
              <a:gd name="T29" fmla="*/ 8 h 725"/>
              <a:gd name="T30" fmla="*/ 712 w 1127"/>
              <a:gd name="T31" fmla="*/ 47 h 725"/>
              <a:gd name="T32" fmla="*/ 773 w 1127"/>
              <a:gd name="T33" fmla="*/ 113 h 725"/>
              <a:gd name="T34" fmla="*/ 811 w 1127"/>
              <a:gd name="T35" fmla="*/ 196 h 725"/>
              <a:gd name="T36" fmla="*/ 870 w 1127"/>
              <a:gd name="T37" fmla="*/ 212 h 725"/>
              <a:gd name="T38" fmla="*/ 947 w 1127"/>
              <a:gd name="T39" fmla="*/ 224 h 725"/>
              <a:gd name="T40" fmla="*/ 1034 w 1127"/>
              <a:gd name="T41" fmla="*/ 271 h 725"/>
              <a:gd name="T42" fmla="*/ 1095 w 1127"/>
              <a:gd name="T43" fmla="*/ 347 h 725"/>
              <a:gd name="T44" fmla="*/ 1125 w 1127"/>
              <a:gd name="T45" fmla="*/ 444 h 725"/>
              <a:gd name="T46" fmla="*/ 1121 w 1127"/>
              <a:gd name="T47" fmla="*/ 521 h 725"/>
              <a:gd name="T48" fmla="*/ 1084 w 1127"/>
              <a:gd name="T49" fmla="*/ 612 h 725"/>
              <a:gd name="T50" fmla="*/ 1014 w 1127"/>
              <a:gd name="T51" fmla="*/ 682 h 725"/>
              <a:gd name="T52" fmla="*/ 921 w 1127"/>
              <a:gd name="T53" fmla="*/ 721 h 725"/>
              <a:gd name="T54" fmla="*/ 255 w 1127"/>
              <a:gd name="T55" fmla="*/ 275 h 725"/>
              <a:gd name="T56" fmla="*/ 197 w 1127"/>
              <a:gd name="T57" fmla="*/ 283 h 725"/>
              <a:gd name="T58" fmla="*/ 132 w 1127"/>
              <a:gd name="T59" fmla="*/ 319 h 725"/>
              <a:gd name="T60" fmla="*/ 87 w 1127"/>
              <a:gd name="T61" fmla="*/ 376 h 725"/>
              <a:gd name="T62" fmla="*/ 63 w 1127"/>
              <a:gd name="T63" fmla="*/ 450 h 725"/>
              <a:gd name="T64" fmla="*/ 67 w 1127"/>
              <a:gd name="T65" fmla="*/ 507 h 725"/>
              <a:gd name="T66" fmla="*/ 95 w 1127"/>
              <a:gd name="T67" fmla="*/ 577 h 725"/>
              <a:gd name="T68" fmla="*/ 148 w 1127"/>
              <a:gd name="T69" fmla="*/ 630 h 725"/>
              <a:gd name="T70" fmla="*/ 217 w 1127"/>
              <a:gd name="T71" fmla="*/ 658 h 725"/>
              <a:gd name="T72" fmla="*/ 870 w 1127"/>
              <a:gd name="T73" fmla="*/ 662 h 725"/>
              <a:gd name="T74" fmla="*/ 945 w 1127"/>
              <a:gd name="T75" fmla="*/ 648 h 725"/>
              <a:gd name="T76" fmla="*/ 1006 w 1127"/>
              <a:gd name="T77" fmla="*/ 606 h 725"/>
              <a:gd name="T78" fmla="*/ 1048 w 1127"/>
              <a:gd name="T79" fmla="*/ 545 h 725"/>
              <a:gd name="T80" fmla="*/ 1064 w 1127"/>
              <a:gd name="T81" fmla="*/ 470 h 725"/>
              <a:gd name="T82" fmla="*/ 1054 w 1127"/>
              <a:gd name="T83" fmla="*/ 412 h 725"/>
              <a:gd name="T84" fmla="*/ 1020 w 1127"/>
              <a:gd name="T85" fmla="*/ 347 h 725"/>
              <a:gd name="T86" fmla="*/ 963 w 1127"/>
              <a:gd name="T87" fmla="*/ 299 h 725"/>
              <a:gd name="T88" fmla="*/ 890 w 1127"/>
              <a:gd name="T89" fmla="*/ 277 h 725"/>
              <a:gd name="T90" fmla="*/ 832 w 1127"/>
              <a:gd name="T91" fmla="*/ 279 h 725"/>
              <a:gd name="T92" fmla="*/ 791 w 1127"/>
              <a:gd name="T93" fmla="*/ 291 h 725"/>
              <a:gd name="T94" fmla="*/ 767 w 1127"/>
              <a:gd name="T95" fmla="*/ 287 h 725"/>
              <a:gd name="T96" fmla="*/ 753 w 1127"/>
              <a:gd name="T97" fmla="*/ 260 h 725"/>
              <a:gd name="T98" fmla="*/ 749 w 1127"/>
              <a:gd name="T99" fmla="*/ 216 h 725"/>
              <a:gd name="T100" fmla="*/ 722 w 1127"/>
              <a:gd name="T101" fmla="*/ 149 h 725"/>
              <a:gd name="T102" fmla="*/ 668 w 1127"/>
              <a:gd name="T103" fmla="*/ 95 h 725"/>
              <a:gd name="T104" fmla="*/ 601 w 1127"/>
              <a:gd name="T105" fmla="*/ 67 h 725"/>
              <a:gd name="T106" fmla="*/ 542 w 1127"/>
              <a:gd name="T107" fmla="*/ 63 h 725"/>
              <a:gd name="T108" fmla="*/ 468 w 1127"/>
              <a:gd name="T109" fmla="*/ 85 h 725"/>
              <a:gd name="T110" fmla="*/ 413 w 1127"/>
              <a:gd name="T111" fmla="*/ 133 h 725"/>
              <a:gd name="T112" fmla="*/ 377 w 1127"/>
              <a:gd name="T113" fmla="*/ 198 h 725"/>
              <a:gd name="T114" fmla="*/ 367 w 1127"/>
              <a:gd name="T115" fmla="*/ 260 h 725"/>
              <a:gd name="T116" fmla="*/ 360 w 1127"/>
              <a:gd name="T117" fmla="*/ 279 h 725"/>
              <a:gd name="T118" fmla="*/ 340 w 1127"/>
              <a:gd name="T119" fmla="*/ 291 h 725"/>
              <a:gd name="T120" fmla="*/ 308 w 1127"/>
              <a:gd name="T121" fmla="*/ 283 h 725"/>
              <a:gd name="T122" fmla="*/ 255 w 1127"/>
              <a:gd name="T123" fmla="*/ 27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7" h="725">
                <a:moveTo>
                  <a:pt x="870" y="725"/>
                </a:moveTo>
                <a:lnTo>
                  <a:pt x="255" y="725"/>
                </a:lnTo>
                <a:lnTo>
                  <a:pt x="255" y="725"/>
                </a:lnTo>
                <a:lnTo>
                  <a:pt x="229" y="725"/>
                </a:lnTo>
                <a:lnTo>
                  <a:pt x="203" y="721"/>
                </a:lnTo>
                <a:lnTo>
                  <a:pt x="180" y="713"/>
                </a:lnTo>
                <a:lnTo>
                  <a:pt x="156" y="705"/>
                </a:lnTo>
                <a:lnTo>
                  <a:pt x="134" y="695"/>
                </a:lnTo>
                <a:lnTo>
                  <a:pt x="112" y="682"/>
                </a:lnTo>
                <a:lnTo>
                  <a:pt x="93" y="668"/>
                </a:lnTo>
                <a:lnTo>
                  <a:pt x="75" y="650"/>
                </a:lnTo>
                <a:lnTo>
                  <a:pt x="57" y="632"/>
                </a:lnTo>
                <a:lnTo>
                  <a:pt x="43" y="612"/>
                </a:lnTo>
                <a:lnTo>
                  <a:pt x="29" y="590"/>
                </a:lnTo>
                <a:lnTo>
                  <a:pt x="19" y="569"/>
                </a:lnTo>
                <a:lnTo>
                  <a:pt x="11" y="545"/>
                </a:lnTo>
                <a:lnTo>
                  <a:pt x="4" y="521"/>
                </a:lnTo>
                <a:lnTo>
                  <a:pt x="0" y="495"/>
                </a:lnTo>
                <a:lnTo>
                  <a:pt x="0" y="470"/>
                </a:lnTo>
                <a:lnTo>
                  <a:pt x="0" y="470"/>
                </a:lnTo>
                <a:lnTo>
                  <a:pt x="0" y="444"/>
                </a:lnTo>
                <a:lnTo>
                  <a:pt x="4" y="418"/>
                </a:lnTo>
                <a:lnTo>
                  <a:pt x="11" y="392"/>
                </a:lnTo>
                <a:lnTo>
                  <a:pt x="19" y="369"/>
                </a:lnTo>
                <a:lnTo>
                  <a:pt x="29" y="347"/>
                </a:lnTo>
                <a:lnTo>
                  <a:pt x="43" y="325"/>
                </a:lnTo>
                <a:lnTo>
                  <a:pt x="57" y="305"/>
                </a:lnTo>
                <a:lnTo>
                  <a:pt x="75" y="287"/>
                </a:lnTo>
                <a:lnTo>
                  <a:pt x="93" y="271"/>
                </a:lnTo>
                <a:lnTo>
                  <a:pt x="112" y="256"/>
                </a:lnTo>
                <a:lnTo>
                  <a:pt x="134" y="244"/>
                </a:lnTo>
                <a:lnTo>
                  <a:pt x="156" y="232"/>
                </a:lnTo>
                <a:lnTo>
                  <a:pt x="180" y="224"/>
                </a:lnTo>
                <a:lnTo>
                  <a:pt x="203" y="218"/>
                </a:lnTo>
                <a:lnTo>
                  <a:pt x="229" y="214"/>
                </a:lnTo>
                <a:lnTo>
                  <a:pt x="255" y="212"/>
                </a:lnTo>
                <a:lnTo>
                  <a:pt x="255" y="212"/>
                </a:lnTo>
                <a:lnTo>
                  <a:pt x="282" y="214"/>
                </a:lnTo>
                <a:lnTo>
                  <a:pt x="308" y="218"/>
                </a:lnTo>
                <a:lnTo>
                  <a:pt x="308" y="218"/>
                </a:lnTo>
                <a:lnTo>
                  <a:pt x="312" y="194"/>
                </a:lnTo>
                <a:lnTo>
                  <a:pt x="318" y="172"/>
                </a:lnTo>
                <a:lnTo>
                  <a:pt x="326" y="151"/>
                </a:lnTo>
                <a:lnTo>
                  <a:pt x="338" y="131"/>
                </a:lnTo>
                <a:lnTo>
                  <a:pt x="350" y="113"/>
                </a:lnTo>
                <a:lnTo>
                  <a:pt x="362" y="95"/>
                </a:lnTo>
                <a:lnTo>
                  <a:pt x="377" y="77"/>
                </a:lnTo>
                <a:lnTo>
                  <a:pt x="393" y="61"/>
                </a:lnTo>
                <a:lnTo>
                  <a:pt x="411" y="47"/>
                </a:lnTo>
                <a:lnTo>
                  <a:pt x="429" y="36"/>
                </a:lnTo>
                <a:lnTo>
                  <a:pt x="449" y="26"/>
                </a:lnTo>
                <a:lnTo>
                  <a:pt x="470" y="16"/>
                </a:lnTo>
                <a:lnTo>
                  <a:pt x="492" y="8"/>
                </a:lnTo>
                <a:lnTo>
                  <a:pt x="514" y="4"/>
                </a:lnTo>
                <a:lnTo>
                  <a:pt x="538" y="0"/>
                </a:lnTo>
                <a:lnTo>
                  <a:pt x="561" y="0"/>
                </a:lnTo>
                <a:lnTo>
                  <a:pt x="561" y="0"/>
                </a:lnTo>
                <a:lnTo>
                  <a:pt x="585" y="0"/>
                </a:lnTo>
                <a:lnTo>
                  <a:pt x="609" y="4"/>
                </a:lnTo>
                <a:lnTo>
                  <a:pt x="631" y="8"/>
                </a:lnTo>
                <a:lnTo>
                  <a:pt x="652" y="16"/>
                </a:lnTo>
                <a:lnTo>
                  <a:pt x="674" y="26"/>
                </a:lnTo>
                <a:lnTo>
                  <a:pt x="694" y="36"/>
                </a:lnTo>
                <a:lnTo>
                  <a:pt x="712" y="47"/>
                </a:lnTo>
                <a:lnTo>
                  <a:pt x="729" y="61"/>
                </a:lnTo>
                <a:lnTo>
                  <a:pt x="745" y="77"/>
                </a:lnTo>
                <a:lnTo>
                  <a:pt x="761" y="95"/>
                </a:lnTo>
                <a:lnTo>
                  <a:pt x="773" y="113"/>
                </a:lnTo>
                <a:lnTo>
                  <a:pt x="785" y="133"/>
                </a:lnTo>
                <a:lnTo>
                  <a:pt x="795" y="153"/>
                </a:lnTo>
                <a:lnTo>
                  <a:pt x="805" y="172"/>
                </a:lnTo>
                <a:lnTo>
                  <a:pt x="811" y="196"/>
                </a:lnTo>
                <a:lnTo>
                  <a:pt x="815" y="218"/>
                </a:lnTo>
                <a:lnTo>
                  <a:pt x="815" y="218"/>
                </a:lnTo>
                <a:lnTo>
                  <a:pt x="842" y="214"/>
                </a:lnTo>
                <a:lnTo>
                  <a:pt x="870" y="212"/>
                </a:lnTo>
                <a:lnTo>
                  <a:pt x="870" y="212"/>
                </a:lnTo>
                <a:lnTo>
                  <a:pt x="896" y="214"/>
                </a:lnTo>
                <a:lnTo>
                  <a:pt x="921" y="218"/>
                </a:lnTo>
                <a:lnTo>
                  <a:pt x="947" y="224"/>
                </a:lnTo>
                <a:lnTo>
                  <a:pt x="971" y="232"/>
                </a:lnTo>
                <a:lnTo>
                  <a:pt x="993" y="244"/>
                </a:lnTo>
                <a:lnTo>
                  <a:pt x="1014" y="256"/>
                </a:lnTo>
                <a:lnTo>
                  <a:pt x="1034" y="271"/>
                </a:lnTo>
                <a:lnTo>
                  <a:pt x="1052" y="287"/>
                </a:lnTo>
                <a:lnTo>
                  <a:pt x="1068" y="305"/>
                </a:lnTo>
                <a:lnTo>
                  <a:pt x="1084" y="325"/>
                </a:lnTo>
                <a:lnTo>
                  <a:pt x="1095" y="347"/>
                </a:lnTo>
                <a:lnTo>
                  <a:pt x="1107" y="369"/>
                </a:lnTo>
                <a:lnTo>
                  <a:pt x="1115" y="392"/>
                </a:lnTo>
                <a:lnTo>
                  <a:pt x="1121" y="418"/>
                </a:lnTo>
                <a:lnTo>
                  <a:pt x="1125" y="444"/>
                </a:lnTo>
                <a:lnTo>
                  <a:pt x="1127" y="470"/>
                </a:lnTo>
                <a:lnTo>
                  <a:pt x="1127" y="470"/>
                </a:lnTo>
                <a:lnTo>
                  <a:pt x="1125" y="495"/>
                </a:lnTo>
                <a:lnTo>
                  <a:pt x="1121" y="521"/>
                </a:lnTo>
                <a:lnTo>
                  <a:pt x="1115" y="545"/>
                </a:lnTo>
                <a:lnTo>
                  <a:pt x="1107" y="569"/>
                </a:lnTo>
                <a:lnTo>
                  <a:pt x="1095" y="590"/>
                </a:lnTo>
                <a:lnTo>
                  <a:pt x="1084" y="612"/>
                </a:lnTo>
                <a:lnTo>
                  <a:pt x="1068" y="632"/>
                </a:lnTo>
                <a:lnTo>
                  <a:pt x="1052" y="650"/>
                </a:lnTo>
                <a:lnTo>
                  <a:pt x="1034" y="668"/>
                </a:lnTo>
                <a:lnTo>
                  <a:pt x="1014" y="682"/>
                </a:lnTo>
                <a:lnTo>
                  <a:pt x="993" y="695"/>
                </a:lnTo>
                <a:lnTo>
                  <a:pt x="971" y="705"/>
                </a:lnTo>
                <a:lnTo>
                  <a:pt x="947" y="713"/>
                </a:lnTo>
                <a:lnTo>
                  <a:pt x="921" y="721"/>
                </a:lnTo>
                <a:lnTo>
                  <a:pt x="896" y="725"/>
                </a:lnTo>
                <a:lnTo>
                  <a:pt x="870" y="725"/>
                </a:lnTo>
                <a:lnTo>
                  <a:pt x="870" y="725"/>
                </a:lnTo>
                <a:close/>
                <a:moveTo>
                  <a:pt x="255" y="275"/>
                </a:moveTo>
                <a:lnTo>
                  <a:pt x="255" y="275"/>
                </a:lnTo>
                <a:lnTo>
                  <a:pt x="235" y="277"/>
                </a:lnTo>
                <a:lnTo>
                  <a:pt x="217" y="279"/>
                </a:lnTo>
                <a:lnTo>
                  <a:pt x="197" y="283"/>
                </a:lnTo>
                <a:lnTo>
                  <a:pt x="180" y="291"/>
                </a:lnTo>
                <a:lnTo>
                  <a:pt x="164" y="299"/>
                </a:lnTo>
                <a:lnTo>
                  <a:pt x="148" y="309"/>
                </a:lnTo>
                <a:lnTo>
                  <a:pt x="132" y="319"/>
                </a:lnTo>
                <a:lnTo>
                  <a:pt x="118" y="333"/>
                </a:lnTo>
                <a:lnTo>
                  <a:pt x="106" y="347"/>
                </a:lnTo>
                <a:lnTo>
                  <a:pt x="95" y="361"/>
                </a:lnTo>
                <a:lnTo>
                  <a:pt x="87" y="376"/>
                </a:lnTo>
                <a:lnTo>
                  <a:pt x="77" y="394"/>
                </a:lnTo>
                <a:lnTo>
                  <a:pt x="71" y="412"/>
                </a:lnTo>
                <a:lnTo>
                  <a:pt x="67" y="430"/>
                </a:lnTo>
                <a:lnTo>
                  <a:pt x="63" y="450"/>
                </a:lnTo>
                <a:lnTo>
                  <a:pt x="63" y="470"/>
                </a:lnTo>
                <a:lnTo>
                  <a:pt x="63" y="470"/>
                </a:lnTo>
                <a:lnTo>
                  <a:pt x="63" y="489"/>
                </a:lnTo>
                <a:lnTo>
                  <a:pt x="67" y="507"/>
                </a:lnTo>
                <a:lnTo>
                  <a:pt x="71" y="527"/>
                </a:lnTo>
                <a:lnTo>
                  <a:pt x="77" y="545"/>
                </a:lnTo>
                <a:lnTo>
                  <a:pt x="87" y="561"/>
                </a:lnTo>
                <a:lnTo>
                  <a:pt x="95" y="577"/>
                </a:lnTo>
                <a:lnTo>
                  <a:pt x="106" y="592"/>
                </a:lnTo>
                <a:lnTo>
                  <a:pt x="118" y="606"/>
                </a:lnTo>
                <a:lnTo>
                  <a:pt x="132" y="618"/>
                </a:lnTo>
                <a:lnTo>
                  <a:pt x="148" y="630"/>
                </a:lnTo>
                <a:lnTo>
                  <a:pt x="164" y="638"/>
                </a:lnTo>
                <a:lnTo>
                  <a:pt x="180" y="648"/>
                </a:lnTo>
                <a:lnTo>
                  <a:pt x="197" y="654"/>
                </a:lnTo>
                <a:lnTo>
                  <a:pt x="217" y="658"/>
                </a:lnTo>
                <a:lnTo>
                  <a:pt x="235" y="662"/>
                </a:lnTo>
                <a:lnTo>
                  <a:pt x="255" y="662"/>
                </a:lnTo>
                <a:lnTo>
                  <a:pt x="870" y="662"/>
                </a:lnTo>
                <a:lnTo>
                  <a:pt x="870" y="662"/>
                </a:lnTo>
                <a:lnTo>
                  <a:pt x="890" y="662"/>
                </a:lnTo>
                <a:lnTo>
                  <a:pt x="909" y="658"/>
                </a:lnTo>
                <a:lnTo>
                  <a:pt x="927" y="654"/>
                </a:lnTo>
                <a:lnTo>
                  <a:pt x="945" y="648"/>
                </a:lnTo>
                <a:lnTo>
                  <a:pt x="963" y="638"/>
                </a:lnTo>
                <a:lnTo>
                  <a:pt x="979" y="630"/>
                </a:lnTo>
                <a:lnTo>
                  <a:pt x="993" y="618"/>
                </a:lnTo>
                <a:lnTo>
                  <a:pt x="1006" y="606"/>
                </a:lnTo>
                <a:lnTo>
                  <a:pt x="1020" y="592"/>
                </a:lnTo>
                <a:lnTo>
                  <a:pt x="1030" y="577"/>
                </a:lnTo>
                <a:lnTo>
                  <a:pt x="1040" y="561"/>
                </a:lnTo>
                <a:lnTo>
                  <a:pt x="1048" y="545"/>
                </a:lnTo>
                <a:lnTo>
                  <a:pt x="1054" y="527"/>
                </a:lnTo>
                <a:lnTo>
                  <a:pt x="1060" y="507"/>
                </a:lnTo>
                <a:lnTo>
                  <a:pt x="1062" y="489"/>
                </a:lnTo>
                <a:lnTo>
                  <a:pt x="1064" y="470"/>
                </a:lnTo>
                <a:lnTo>
                  <a:pt x="1064" y="470"/>
                </a:lnTo>
                <a:lnTo>
                  <a:pt x="1062" y="450"/>
                </a:lnTo>
                <a:lnTo>
                  <a:pt x="1060" y="430"/>
                </a:lnTo>
                <a:lnTo>
                  <a:pt x="1054" y="412"/>
                </a:lnTo>
                <a:lnTo>
                  <a:pt x="1048" y="394"/>
                </a:lnTo>
                <a:lnTo>
                  <a:pt x="1040" y="376"/>
                </a:lnTo>
                <a:lnTo>
                  <a:pt x="1030" y="361"/>
                </a:lnTo>
                <a:lnTo>
                  <a:pt x="1020" y="347"/>
                </a:lnTo>
                <a:lnTo>
                  <a:pt x="1006" y="333"/>
                </a:lnTo>
                <a:lnTo>
                  <a:pt x="993" y="319"/>
                </a:lnTo>
                <a:lnTo>
                  <a:pt x="979" y="309"/>
                </a:lnTo>
                <a:lnTo>
                  <a:pt x="963" y="299"/>
                </a:lnTo>
                <a:lnTo>
                  <a:pt x="945" y="291"/>
                </a:lnTo>
                <a:lnTo>
                  <a:pt x="927" y="283"/>
                </a:lnTo>
                <a:lnTo>
                  <a:pt x="909" y="279"/>
                </a:lnTo>
                <a:lnTo>
                  <a:pt x="890" y="277"/>
                </a:lnTo>
                <a:lnTo>
                  <a:pt x="870" y="275"/>
                </a:lnTo>
                <a:lnTo>
                  <a:pt x="870" y="275"/>
                </a:lnTo>
                <a:lnTo>
                  <a:pt x="852" y="277"/>
                </a:lnTo>
                <a:lnTo>
                  <a:pt x="832" y="279"/>
                </a:lnTo>
                <a:lnTo>
                  <a:pt x="815" y="283"/>
                </a:lnTo>
                <a:lnTo>
                  <a:pt x="797" y="289"/>
                </a:lnTo>
                <a:lnTo>
                  <a:pt x="797" y="289"/>
                </a:lnTo>
                <a:lnTo>
                  <a:pt x="791" y="291"/>
                </a:lnTo>
                <a:lnTo>
                  <a:pt x="783" y="291"/>
                </a:lnTo>
                <a:lnTo>
                  <a:pt x="775" y="291"/>
                </a:lnTo>
                <a:lnTo>
                  <a:pt x="767" y="287"/>
                </a:lnTo>
                <a:lnTo>
                  <a:pt x="767" y="287"/>
                </a:lnTo>
                <a:lnTo>
                  <a:pt x="761" y="281"/>
                </a:lnTo>
                <a:lnTo>
                  <a:pt x="757" y="275"/>
                </a:lnTo>
                <a:lnTo>
                  <a:pt x="755" y="267"/>
                </a:lnTo>
                <a:lnTo>
                  <a:pt x="753" y="260"/>
                </a:lnTo>
                <a:lnTo>
                  <a:pt x="753" y="256"/>
                </a:lnTo>
                <a:lnTo>
                  <a:pt x="753" y="256"/>
                </a:lnTo>
                <a:lnTo>
                  <a:pt x="753" y="236"/>
                </a:lnTo>
                <a:lnTo>
                  <a:pt x="749" y="216"/>
                </a:lnTo>
                <a:lnTo>
                  <a:pt x="745" y="198"/>
                </a:lnTo>
                <a:lnTo>
                  <a:pt x="739" y="180"/>
                </a:lnTo>
                <a:lnTo>
                  <a:pt x="731" y="164"/>
                </a:lnTo>
                <a:lnTo>
                  <a:pt x="722" y="149"/>
                </a:lnTo>
                <a:lnTo>
                  <a:pt x="710" y="133"/>
                </a:lnTo>
                <a:lnTo>
                  <a:pt x="698" y="119"/>
                </a:lnTo>
                <a:lnTo>
                  <a:pt x="684" y="107"/>
                </a:lnTo>
                <a:lnTo>
                  <a:pt x="668" y="95"/>
                </a:lnTo>
                <a:lnTo>
                  <a:pt x="652" y="85"/>
                </a:lnTo>
                <a:lnTo>
                  <a:pt x="637" y="77"/>
                </a:lnTo>
                <a:lnTo>
                  <a:pt x="619" y="71"/>
                </a:lnTo>
                <a:lnTo>
                  <a:pt x="601" y="67"/>
                </a:lnTo>
                <a:lnTo>
                  <a:pt x="581" y="63"/>
                </a:lnTo>
                <a:lnTo>
                  <a:pt x="561" y="63"/>
                </a:lnTo>
                <a:lnTo>
                  <a:pt x="561" y="63"/>
                </a:lnTo>
                <a:lnTo>
                  <a:pt x="542" y="63"/>
                </a:lnTo>
                <a:lnTo>
                  <a:pt x="522" y="67"/>
                </a:lnTo>
                <a:lnTo>
                  <a:pt x="504" y="71"/>
                </a:lnTo>
                <a:lnTo>
                  <a:pt x="486" y="77"/>
                </a:lnTo>
                <a:lnTo>
                  <a:pt x="468" y="85"/>
                </a:lnTo>
                <a:lnTo>
                  <a:pt x="453" y="95"/>
                </a:lnTo>
                <a:lnTo>
                  <a:pt x="439" y="107"/>
                </a:lnTo>
                <a:lnTo>
                  <a:pt x="425" y="119"/>
                </a:lnTo>
                <a:lnTo>
                  <a:pt x="413" y="133"/>
                </a:lnTo>
                <a:lnTo>
                  <a:pt x="401" y="149"/>
                </a:lnTo>
                <a:lnTo>
                  <a:pt x="391" y="164"/>
                </a:lnTo>
                <a:lnTo>
                  <a:pt x="383" y="180"/>
                </a:lnTo>
                <a:lnTo>
                  <a:pt x="377" y="198"/>
                </a:lnTo>
                <a:lnTo>
                  <a:pt x="371" y="216"/>
                </a:lnTo>
                <a:lnTo>
                  <a:pt x="369" y="236"/>
                </a:lnTo>
                <a:lnTo>
                  <a:pt x="367" y="256"/>
                </a:lnTo>
                <a:lnTo>
                  <a:pt x="367" y="260"/>
                </a:lnTo>
                <a:lnTo>
                  <a:pt x="367" y="260"/>
                </a:lnTo>
                <a:lnTo>
                  <a:pt x="367" y="267"/>
                </a:lnTo>
                <a:lnTo>
                  <a:pt x="366" y="273"/>
                </a:lnTo>
                <a:lnTo>
                  <a:pt x="360" y="279"/>
                </a:lnTo>
                <a:lnTo>
                  <a:pt x="354" y="285"/>
                </a:lnTo>
                <a:lnTo>
                  <a:pt x="354" y="285"/>
                </a:lnTo>
                <a:lnTo>
                  <a:pt x="348" y="289"/>
                </a:lnTo>
                <a:lnTo>
                  <a:pt x="340" y="291"/>
                </a:lnTo>
                <a:lnTo>
                  <a:pt x="332" y="291"/>
                </a:lnTo>
                <a:lnTo>
                  <a:pt x="326" y="289"/>
                </a:lnTo>
                <a:lnTo>
                  <a:pt x="326" y="289"/>
                </a:lnTo>
                <a:lnTo>
                  <a:pt x="308" y="283"/>
                </a:lnTo>
                <a:lnTo>
                  <a:pt x="290" y="279"/>
                </a:lnTo>
                <a:lnTo>
                  <a:pt x="273" y="277"/>
                </a:lnTo>
                <a:lnTo>
                  <a:pt x="255" y="275"/>
                </a:lnTo>
                <a:lnTo>
                  <a:pt x="255" y="2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82BB016C-3F9E-4280-9A20-97E6BF2907F3}"/>
              </a:ext>
            </a:extLst>
          </p:cNvPr>
          <p:cNvGrpSpPr/>
          <p:nvPr userDrawn="1"/>
        </p:nvGrpSpPr>
        <p:grpSpPr>
          <a:xfrm>
            <a:off x="3862913" y="3291450"/>
            <a:ext cx="613334" cy="504514"/>
            <a:chOff x="6105525" y="2246313"/>
            <a:chExt cx="393700" cy="323850"/>
          </a:xfrm>
          <a:solidFill>
            <a:schemeClr val="accent2"/>
          </a:solidFill>
        </p:grpSpPr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D6397E1A-3948-4E60-A227-137D633B1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525" y="2246313"/>
              <a:ext cx="393700" cy="323850"/>
            </a:xfrm>
            <a:custGeom>
              <a:avLst/>
              <a:gdLst>
                <a:gd name="T0" fmla="*/ 496 w 496"/>
                <a:gd name="T1" fmla="*/ 330 h 408"/>
                <a:gd name="T2" fmla="*/ 496 w 496"/>
                <a:gd name="T3" fmla="*/ 55 h 408"/>
                <a:gd name="T4" fmla="*/ 494 w 496"/>
                <a:gd name="T5" fmla="*/ 44 h 408"/>
                <a:gd name="T6" fmla="*/ 489 w 496"/>
                <a:gd name="T7" fmla="*/ 24 h 408"/>
                <a:gd name="T8" fmla="*/ 478 w 496"/>
                <a:gd name="T9" fmla="*/ 10 h 408"/>
                <a:gd name="T10" fmla="*/ 463 w 496"/>
                <a:gd name="T11" fmla="*/ 2 h 408"/>
                <a:gd name="T12" fmla="*/ 40 w 496"/>
                <a:gd name="T13" fmla="*/ 0 h 408"/>
                <a:gd name="T14" fmla="*/ 32 w 496"/>
                <a:gd name="T15" fmla="*/ 2 h 408"/>
                <a:gd name="T16" fmla="*/ 18 w 496"/>
                <a:gd name="T17" fmla="*/ 10 h 408"/>
                <a:gd name="T18" fmla="*/ 6 w 496"/>
                <a:gd name="T19" fmla="*/ 24 h 408"/>
                <a:gd name="T20" fmla="*/ 1 w 496"/>
                <a:gd name="T21" fmla="*/ 44 h 408"/>
                <a:gd name="T22" fmla="*/ 0 w 496"/>
                <a:gd name="T23" fmla="*/ 315 h 408"/>
                <a:gd name="T24" fmla="*/ 0 w 496"/>
                <a:gd name="T25" fmla="*/ 351 h 408"/>
                <a:gd name="T26" fmla="*/ 1 w 496"/>
                <a:gd name="T27" fmla="*/ 361 h 408"/>
                <a:gd name="T28" fmla="*/ 6 w 496"/>
                <a:gd name="T29" fmla="*/ 380 h 408"/>
                <a:gd name="T30" fmla="*/ 6 w 496"/>
                <a:gd name="T31" fmla="*/ 382 h 408"/>
                <a:gd name="T32" fmla="*/ 8 w 496"/>
                <a:gd name="T33" fmla="*/ 385 h 408"/>
                <a:gd name="T34" fmla="*/ 14 w 496"/>
                <a:gd name="T35" fmla="*/ 395 h 408"/>
                <a:gd name="T36" fmla="*/ 31 w 496"/>
                <a:gd name="T37" fmla="*/ 406 h 408"/>
                <a:gd name="T38" fmla="*/ 455 w 496"/>
                <a:gd name="T39" fmla="*/ 408 h 408"/>
                <a:gd name="T40" fmla="*/ 465 w 496"/>
                <a:gd name="T41" fmla="*/ 406 h 408"/>
                <a:gd name="T42" fmla="*/ 481 w 496"/>
                <a:gd name="T43" fmla="*/ 395 h 408"/>
                <a:gd name="T44" fmla="*/ 488 w 496"/>
                <a:gd name="T45" fmla="*/ 385 h 408"/>
                <a:gd name="T46" fmla="*/ 494 w 496"/>
                <a:gd name="T47" fmla="*/ 370 h 408"/>
                <a:gd name="T48" fmla="*/ 496 w 496"/>
                <a:gd name="T49" fmla="*/ 361 h 408"/>
                <a:gd name="T50" fmla="*/ 496 w 496"/>
                <a:gd name="T51" fmla="*/ 351 h 408"/>
                <a:gd name="T52" fmla="*/ 40 w 496"/>
                <a:gd name="T53" fmla="*/ 392 h 408"/>
                <a:gd name="T54" fmla="*/ 32 w 496"/>
                <a:gd name="T55" fmla="*/ 390 h 408"/>
                <a:gd name="T56" fmla="*/ 468 w 496"/>
                <a:gd name="T57" fmla="*/ 385 h 408"/>
                <a:gd name="T58" fmla="*/ 463 w 496"/>
                <a:gd name="T59" fmla="*/ 390 h 408"/>
                <a:gd name="T60" fmla="*/ 455 w 496"/>
                <a:gd name="T61" fmla="*/ 392 h 408"/>
                <a:gd name="T62" fmla="*/ 480 w 496"/>
                <a:gd name="T63" fmla="*/ 351 h 408"/>
                <a:gd name="T64" fmla="*/ 478 w 496"/>
                <a:gd name="T65" fmla="*/ 370 h 408"/>
                <a:gd name="T66" fmla="*/ 18 w 496"/>
                <a:gd name="T67" fmla="*/ 370 h 408"/>
                <a:gd name="T68" fmla="*/ 16 w 496"/>
                <a:gd name="T69" fmla="*/ 351 h 408"/>
                <a:gd name="T70" fmla="*/ 480 w 496"/>
                <a:gd name="T71" fmla="*/ 330 h 408"/>
                <a:gd name="T72" fmla="*/ 480 w 496"/>
                <a:gd name="T73" fmla="*/ 315 h 408"/>
                <a:gd name="T74" fmla="*/ 16 w 496"/>
                <a:gd name="T75" fmla="*/ 55 h 408"/>
                <a:gd name="T76" fmla="*/ 16 w 496"/>
                <a:gd name="T77" fmla="*/ 47 h 408"/>
                <a:gd name="T78" fmla="*/ 19 w 496"/>
                <a:gd name="T79" fmla="*/ 32 h 408"/>
                <a:gd name="T80" fmla="*/ 26 w 496"/>
                <a:gd name="T81" fmla="*/ 21 h 408"/>
                <a:gd name="T82" fmla="*/ 35 w 496"/>
                <a:gd name="T83" fmla="*/ 16 h 408"/>
                <a:gd name="T84" fmla="*/ 455 w 496"/>
                <a:gd name="T85" fmla="*/ 15 h 408"/>
                <a:gd name="T86" fmla="*/ 460 w 496"/>
                <a:gd name="T87" fmla="*/ 16 h 408"/>
                <a:gd name="T88" fmla="*/ 470 w 496"/>
                <a:gd name="T89" fmla="*/ 21 h 408"/>
                <a:gd name="T90" fmla="*/ 476 w 496"/>
                <a:gd name="T91" fmla="*/ 32 h 408"/>
                <a:gd name="T92" fmla="*/ 480 w 496"/>
                <a:gd name="T93" fmla="*/ 47 h 408"/>
                <a:gd name="T94" fmla="*/ 480 w 496"/>
                <a:gd name="T95" fmla="*/ 3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6" h="408">
                  <a:moveTo>
                    <a:pt x="496" y="351"/>
                  </a:moveTo>
                  <a:lnTo>
                    <a:pt x="496" y="330"/>
                  </a:lnTo>
                  <a:lnTo>
                    <a:pt x="496" y="315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89" y="24"/>
                  </a:lnTo>
                  <a:lnTo>
                    <a:pt x="484" y="16"/>
                  </a:lnTo>
                  <a:lnTo>
                    <a:pt x="478" y="10"/>
                  </a:lnTo>
                  <a:lnTo>
                    <a:pt x="471" y="3"/>
                  </a:lnTo>
                  <a:lnTo>
                    <a:pt x="463" y="2"/>
                  </a:lnTo>
                  <a:lnTo>
                    <a:pt x="45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4"/>
                  </a:lnTo>
                  <a:lnTo>
                    <a:pt x="3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15"/>
                  </a:lnTo>
                  <a:lnTo>
                    <a:pt x="0" y="330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" y="361"/>
                  </a:lnTo>
                  <a:lnTo>
                    <a:pt x="3" y="370"/>
                  </a:lnTo>
                  <a:lnTo>
                    <a:pt x="6" y="380"/>
                  </a:lnTo>
                  <a:lnTo>
                    <a:pt x="6" y="380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4" y="395"/>
                  </a:lnTo>
                  <a:lnTo>
                    <a:pt x="22" y="401"/>
                  </a:lnTo>
                  <a:lnTo>
                    <a:pt x="31" y="406"/>
                  </a:lnTo>
                  <a:lnTo>
                    <a:pt x="40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1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89" y="380"/>
                  </a:lnTo>
                  <a:lnTo>
                    <a:pt x="494" y="370"/>
                  </a:lnTo>
                  <a:lnTo>
                    <a:pt x="494" y="370"/>
                  </a:lnTo>
                  <a:lnTo>
                    <a:pt x="496" y="361"/>
                  </a:lnTo>
                  <a:lnTo>
                    <a:pt x="496" y="351"/>
                  </a:lnTo>
                  <a:lnTo>
                    <a:pt x="496" y="351"/>
                  </a:lnTo>
                  <a:close/>
                  <a:moveTo>
                    <a:pt x="455" y="392"/>
                  </a:moveTo>
                  <a:lnTo>
                    <a:pt x="40" y="392"/>
                  </a:lnTo>
                  <a:lnTo>
                    <a:pt x="40" y="392"/>
                  </a:lnTo>
                  <a:lnTo>
                    <a:pt x="32" y="390"/>
                  </a:lnTo>
                  <a:lnTo>
                    <a:pt x="27" y="385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3" y="390"/>
                  </a:lnTo>
                  <a:lnTo>
                    <a:pt x="455" y="392"/>
                  </a:lnTo>
                  <a:lnTo>
                    <a:pt x="455" y="392"/>
                  </a:lnTo>
                  <a:close/>
                  <a:moveTo>
                    <a:pt x="480" y="351"/>
                  </a:moveTo>
                  <a:lnTo>
                    <a:pt x="480" y="351"/>
                  </a:lnTo>
                  <a:lnTo>
                    <a:pt x="480" y="361"/>
                  </a:lnTo>
                  <a:lnTo>
                    <a:pt x="478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6" y="361"/>
                  </a:lnTo>
                  <a:lnTo>
                    <a:pt x="16" y="351"/>
                  </a:lnTo>
                  <a:lnTo>
                    <a:pt x="16" y="330"/>
                  </a:lnTo>
                  <a:lnTo>
                    <a:pt x="480" y="330"/>
                  </a:lnTo>
                  <a:lnTo>
                    <a:pt x="480" y="351"/>
                  </a:lnTo>
                  <a:close/>
                  <a:moveTo>
                    <a:pt x="480" y="315"/>
                  </a:moveTo>
                  <a:lnTo>
                    <a:pt x="16" y="31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39"/>
                  </a:lnTo>
                  <a:lnTo>
                    <a:pt x="19" y="32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5" y="16"/>
                  </a:lnTo>
                  <a:lnTo>
                    <a:pt x="40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1"/>
                  </a:lnTo>
                  <a:lnTo>
                    <a:pt x="473" y="26"/>
                  </a:lnTo>
                  <a:lnTo>
                    <a:pt x="476" y="32"/>
                  </a:lnTo>
                  <a:lnTo>
                    <a:pt x="478" y="39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3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56F3D6CA-36E0-474C-804C-D6D41D0078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3000" y="2281238"/>
              <a:ext cx="153988" cy="196850"/>
            </a:xfrm>
            <a:custGeom>
              <a:avLst/>
              <a:gdLst>
                <a:gd name="T0" fmla="*/ 177 w 195"/>
                <a:gd name="T1" fmla="*/ 81 h 247"/>
                <a:gd name="T2" fmla="*/ 170 w 195"/>
                <a:gd name="T3" fmla="*/ 49 h 247"/>
                <a:gd name="T4" fmla="*/ 154 w 195"/>
                <a:gd name="T5" fmla="*/ 24 h 247"/>
                <a:gd name="T6" fmla="*/ 128 w 195"/>
                <a:gd name="T7" fmla="*/ 6 h 247"/>
                <a:gd name="T8" fmla="*/ 98 w 195"/>
                <a:gd name="T9" fmla="*/ 0 h 247"/>
                <a:gd name="T10" fmla="*/ 81 w 195"/>
                <a:gd name="T11" fmla="*/ 1 h 247"/>
                <a:gd name="T12" fmla="*/ 52 w 195"/>
                <a:gd name="T13" fmla="*/ 14 h 247"/>
                <a:gd name="T14" fmla="*/ 31 w 195"/>
                <a:gd name="T15" fmla="*/ 36 h 247"/>
                <a:gd name="T16" fmla="*/ 20 w 195"/>
                <a:gd name="T17" fmla="*/ 65 h 247"/>
                <a:gd name="T18" fmla="*/ 18 w 195"/>
                <a:gd name="T19" fmla="*/ 105 h 247"/>
                <a:gd name="T20" fmla="*/ 0 w 195"/>
                <a:gd name="T21" fmla="*/ 247 h 247"/>
                <a:gd name="T22" fmla="*/ 42 w 195"/>
                <a:gd name="T23" fmla="*/ 247 h 247"/>
                <a:gd name="T24" fmla="*/ 177 w 195"/>
                <a:gd name="T25" fmla="*/ 247 h 247"/>
                <a:gd name="T26" fmla="*/ 195 w 195"/>
                <a:gd name="T27" fmla="*/ 105 h 247"/>
                <a:gd name="T28" fmla="*/ 177 w 195"/>
                <a:gd name="T29" fmla="*/ 81 h 247"/>
                <a:gd name="T30" fmla="*/ 78 w 195"/>
                <a:gd name="T31" fmla="*/ 213 h 247"/>
                <a:gd name="T32" fmla="*/ 88 w 195"/>
                <a:gd name="T33" fmla="*/ 170 h 247"/>
                <a:gd name="T34" fmla="*/ 78 w 195"/>
                <a:gd name="T35" fmla="*/ 161 h 247"/>
                <a:gd name="T36" fmla="*/ 73 w 195"/>
                <a:gd name="T37" fmla="*/ 148 h 247"/>
                <a:gd name="T38" fmla="*/ 73 w 195"/>
                <a:gd name="T39" fmla="*/ 143 h 247"/>
                <a:gd name="T40" fmla="*/ 80 w 195"/>
                <a:gd name="T41" fmla="*/ 131 h 247"/>
                <a:gd name="T42" fmla="*/ 93 w 195"/>
                <a:gd name="T43" fmla="*/ 125 h 247"/>
                <a:gd name="T44" fmla="*/ 98 w 195"/>
                <a:gd name="T45" fmla="*/ 123 h 247"/>
                <a:gd name="T46" fmla="*/ 107 w 195"/>
                <a:gd name="T47" fmla="*/ 127 h 247"/>
                <a:gd name="T48" fmla="*/ 119 w 195"/>
                <a:gd name="T49" fmla="*/ 138 h 247"/>
                <a:gd name="T50" fmla="*/ 122 w 195"/>
                <a:gd name="T51" fmla="*/ 148 h 247"/>
                <a:gd name="T52" fmla="*/ 120 w 195"/>
                <a:gd name="T53" fmla="*/ 154 h 247"/>
                <a:gd name="T54" fmla="*/ 112 w 195"/>
                <a:gd name="T55" fmla="*/ 166 h 247"/>
                <a:gd name="T56" fmla="*/ 115 w 195"/>
                <a:gd name="T57" fmla="*/ 213 h 247"/>
                <a:gd name="T58" fmla="*/ 41 w 195"/>
                <a:gd name="T59" fmla="*/ 105 h 247"/>
                <a:gd name="T60" fmla="*/ 41 w 195"/>
                <a:gd name="T61" fmla="*/ 81 h 247"/>
                <a:gd name="T62" fmla="*/ 46 w 195"/>
                <a:gd name="T63" fmla="*/ 58 h 247"/>
                <a:gd name="T64" fmla="*/ 59 w 195"/>
                <a:gd name="T65" fmla="*/ 40 h 247"/>
                <a:gd name="T66" fmla="*/ 75 w 195"/>
                <a:gd name="T67" fmla="*/ 29 h 247"/>
                <a:gd name="T68" fmla="*/ 98 w 195"/>
                <a:gd name="T69" fmla="*/ 24 h 247"/>
                <a:gd name="T70" fmla="*/ 109 w 195"/>
                <a:gd name="T71" fmla="*/ 26 h 247"/>
                <a:gd name="T72" fmla="*/ 128 w 195"/>
                <a:gd name="T73" fmla="*/ 34 h 247"/>
                <a:gd name="T74" fmla="*/ 143 w 195"/>
                <a:gd name="T75" fmla="*/ 49 h 247"/>
                <a:gd name="T76" fmla="*/ 153 w 195"/>
                <a:gd name="T77" fmla="*/ 70 h 247"/>
                <a:gd name="T78" fmla="*/ 153 w 195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5" h="247">
                  <a:moveTo>
                    <a:pt x="177" y="81"/>
                  </a:moveTo>
                  <a:lnTo>
                    <a:pt x="177" y="81"/>
                  </a:lnTo>
                  <a:lnTo>
                    <a:pt x="175" y="65"/>
                  </a:lnTo>
                  <a:lnTo>
                    <a:pt x="170" y="49"/>
                  </a:lnTo>
                  <a:lnTo>
                    <a:pt x="164" y="36"/>
                  </a:lnTo>
                  <a:lnTo>
                    <a:pt x="154" y="24"/>
                  </a:lnTo>
                  <a:lnTo>
                    <a:pt x="141" y="14"/>
                  </a:lnTo>
                  <a:lnTo>
                    <a:pt x="128" y="6"/>
                  </a:lnTo>
                  <a:lnTo>
                    <a:pt x="114" y="1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1" y="1"/>
                  </a:lnTo>
                  <a:lnTo>
                    <a:pt x="67" y="6"/>
                  </a:lnTo>
                  <a:lnTo>
                    <a:pt x="52" y="14"/>
                  </a:lnTo>
                  <a:lnTo>
                    <a:pt x="41" y="24"/>
                  </a:lnTo>
                  <a:lnTo>
                    <a:pt x="31" y="36"/>
                  </a:lnTo>
                  <a:lnTo>
                    <a:pt x="25" y="49"/>
                  </a:lnTo>
                  <a:lnTo>
                    <a:pt x="20" y="65"/>
                  </a:lnTo>
                  <a:lnTo>
                    <a:pt x="18" y="81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3" y="247"/>
                  </a:lnTo>
                  <a:lnTo>
                    <a:pt x="177" y="247"/>
                  </a:lnTo>
                  <a:lnTo>
                    <a:pt x="195" y="247"/>
                  </a:lnTo>
                  <a:lnTo>
                    <a:pt x="195" y="105"/>
                  </a:lnTo>
                  <a:lnTo>
                    <a:pt x="177" y="105"/>
                  </a:lnTo>
                  <a:lnTo>
                    <a:pt x="177" y="81"/>
                  </a:lnTo>
                  <a:close/>
                  <a:moveTo>
                    <a:pt x="115" y="213"/>
                  </a:moveTo>
                  <a:lnTo>
                    <a:pt x="78" y="213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81" y="166"/>
                  </a:lnTo>
                  <a:lnTo>
                    <a:pt x="78" y="161"/>
                  </a:lnTo>
                  <a:lnTo>
                    <a:pt x="75" y="154"/>
                  </a:lnTo>
                  <a:lnTo>
                    <a:pt x="73" y="148"/>
                  </a:lnTo>
                  <a:lnTo>
                    <a:pt x="73" y="148"/>
                  </a:lnTo>
                  <a:lnTo>
                    <a:pt x="73" y="143"/>
                  </a:lnTo>
                  <a:lnTo>
                    <a:pt x="75" y="138"/>
                  </a:lnTo>
                  <a:lnTo>
                    <a:pt x="80" y="131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3"/>
                  </a:lnTo>
                  <a:lnTo>
                    <a:pt x="98" y="123"/>
                  </a:lnTo>
                  <a:lnTo>
                    <a:pt x="102" y="125"/>
                  </a:lnTo>
                  <a:lnTo>
                    <a:pt x="107" y="127"/>
                  </a:lnTo>
                  <a:lnTo>
                    <a:pt x="114" y="131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20" y="154"/>
                  </a:lnTo>
                  <a:lnTo>
                    <a:pt x="117" y="161"/>
                  </a:lnTo>
                  <a:lnTo>
                    <a:pt x="112" y="166"/>
                  </a:lnTo>
                  <a:lnTo>
                    <a:pt x="107" y="170"/>
                  </a:lnTo>
                  <a:lnTo>
                    <a:pt x="115" y="213"/>
                  </a:lnTo>
                  <a:close/>
                  <a:moveTo>
                    <a:pt x="153" y="105"/>
                  </a:moveTo>
                  <a:lnTo>
                    <a:pt x="41" y="105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42" y="70"/>
                  </a:lnTo>
                  <a:lnTo>
                    <a:pt x="46" y="58"/>
                  </a:lnTo>
                  <a:lnTo>
                    <a:pt x="51" y="49"/>
                  </a:lnTo>
                  <a:lnTo>
                    <a:pt x="59" y="40"/>
                  </a:lnTo>
                  <a:lnTo>
                    <a:pt x="67" y="34"/>
                  </a:lnTo>
                  <a:lnTo>
                    <a:pt x="75" y="29"/>
                  </a:lnTo>
                  <a:lnTo>
                    <a:pt x="86" y="26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109" y="26"/>
                  </a:lnTo>
                  <a:lnTo>
                    <a:pt x="119" y="29"/>
                  </a:lnTo>
                  <a:lnTo>
                    <a:pt x="128" y="34"/>
                  </a:lnTo>
                  <a:lnTo>
                    <a:pt x="136" y="40"/>
                  </a:lnTo>
                  <a:lnTo>
                    <a:pt x="143" y="49"/>
                  </a:lnTo>
                  <a:lnTo>
                    <a:pt x="149" y="58"/>
                  </a:lnTo>
                  <a:lnTo>
                    <a:pt x="153" y="70"/>
                  </a:lnTo>
                  <a:lnTo>
                    <a:pt x="153" y="81"/>
                  </a:lnTo>
                  <a:lnTo>
                    <a:pt x="1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E995839-4ADE-47FA-A58D-F1EA815D293E}"/>
              </a:ext>
            </a:extLst>
          </p:cNvPr>
          <p:cNvGrpSpPr/>
          <p:nvPr userDrawn="1"/>
        </p:nvGrpSpPr>
        <p:grpSpPr>
          <a:xfrm>
            <a:off x="5526949" y="3246934"/>
            <a:ext cx="613334" cy="593546"/>
            <a:chOff x="5565775" y="2714625"/>
            <a:chExt cx="393700" cy="381000"/>
          </a:xfrm>
          <a:solidFill>
            <a:schemeClr val="accent3"/>
          </a:solidFill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7A555C36-1669-478A-A52B-856911917B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5775" y="2771775"/>
              <a:ext cx="393700" cy="323850"/>
            </a:xfrm>
            <a:custGeom>
              <a:avLst/>
              <a:gdLst>
                <a:gd name="T0" fmla="*/ 496 w 496"/>
                <a:gd name="T1" fmla="*/ 332 h 408"/>
                <a:gd name="T2" fmla="*/ 496 w 496"/>
                <a:gd name="T3" fmla="*/ 80 h 408"/>
                <a:gd name="T4" fmla="*/ 496 w 496"/>
                <a:gd name="T5" fmla="*/ 80 h 408"/>
                <a:gd name="T6" fmla="*/ 496 w 496"/>
                <a:gd name="T7" fmla="*/ 55 h 408"/>
                <a:gd name="T8" fmla="*/ 493 w 496"/>
                <a:gd name="T9" fmla="*/ 34 h 408"/>
                <a:gd name="T10" fmla="*/ 485 w 496"/>
                <a:gd name="T11" fmla="*/ 16 h 408"/>
                <a:gd name="T12" fmla="*/ 472 w 496"/>
                <a:gd name="T13" fmla="*/ 5 h 408"/>
                <a:gd name="T14" fmla="*/ 455 w 496"/>
                <a:gd name="T15" fmla="*/ 0 h 408"/>
                <a:gd name="T16" fmla="*/ 41 w 496"/>
                <a:gd name="T17" fmla="*/ 0 h 408"/>
                <a:gd name="T18" fmla="*/ 24 w 496"/>
                <a:gd name="T19" fmla="*/ 5 h 408"/>
                <a:gd name="T20" fmla="*/ 11 w 496"/>
                <a:gd name="T21" fmla="*/ 16 h 408"/>
                <a:gd name="T22" fmla="*/ 3 w 496"/>
                <a:gd name="T23" fmla="*/ 34 h 408"/>
                <a:gd name="T24" fmla="*/ 0 w 496"/>
                <a:gd name="T25" fmla="*/ 55 h 408"/>
                <a:gd name="T26" fmla="*/ 0 w 496"/>
                <a:gd name="T27" fmla="*/ 80 h 408"/>
                <a:gd name="T28" fmla="*/ 0 w 496"/>
                <a:gd name="T29" fmla="*/ 315 h 408"/>
                <a:gd name="T30" fmla="*/ 0 w 496"/>
                <a:gd name="T31" fmla="*/ 353 h 408"/>
                <a:gd name="T32" fmla="*/ 2 w 496"/>
                <a:gd name="T33" fmla="*/ 363 h 408"/>
                <a:gd name="T34" fmla="*/ 6 w 496"/>
                <a:gd name="T35" fmla="*/ 382 h 408"/>
                <a:gd name="T36" fmla="*/ 6 w 496"/>
                <a:gd name="T37" fmla="*/ 382 h 408"/>
                <a:gd name="T38" fmla="*/ 8 w 496"/>
                <a:gd name="T39" fmla="*/ 385 h 408"/>
                <a:gd name="T40" fmla="*/ 15 w 496"/>
                <a:gd name="T41" fmla="*/ 395 h 408"/>
                <a:gd name="T42" fmla="*/ 31 w 496"/>
                <a:gd name="T43" fmla="*/ 406 h 408"/>
                <a:gd name="T44" fmla="*/ 455 w 496"/>
                <a:gd name="T45" fmla="*/ 408 h 408"/>
                <a:gd name="T46" fmla="*/ 465 w 496"/>
                <a:gd name="T47" fmla="*/ 406 h 408"/>
                <a:gd name="T48" fmla="*/ 481 w 496"/>
                <a:gd name="T49" fmla="*/ 395 h 408"/>
                <a:gd name="T50" fmla="*/ 488 w 496"/>
                <a:gd name="T51" fmla="*/ 385 h 408"/>
                <a:gd name="T52" fmla="*/ 494 w 496"/>
                <a:gd name="T53" fmla="*/ 371 h 408"/>
                <a:gd name="T54" fmla="*/ 496 w 496"/>
                <a:gd name="T55" fmla="*/ 363 h 408"/>
                <a:gd name="T56" fmla="*/ 496 w 496"/>
                <a:gd name="T57" fmla="*/ 353 h 408"/>
                <a:gd name="T58" fmla="*/ 357 w 496"/>
                <a:gd name="T59" fmla="*/ 171 h 408"/>
                <a:gd name="T60" fmla="*/ 480 w 496"/>
                <a:gd name="T61" fmla="*/ 96 h 408"/>
                <a:gd name="T62" fmla="*/ 480 w 496"/>
                <a:gd name="T63" fmla="*/ 332 h 408"/>
                <a:gd name="T64" fmla="*/ 480 w 496"/>
                <a:gd name="T65" fmla="*/ 353 h 408"/>
                <a:gd name="T66" fmla="*/ 478 w 496"/>
                <a:gd name="T67" fmla="*/ 371 h 408"/>
                <a:gd name="T68" fmla="*/ 468 w 496"/>
                <a:gd name="T69" fmla="*/ 385 h 408"/>
                <a:gd name="T70" fmla="*/ 455 w 496"/>
                <a:gd name="T71" fmla="*/ 392 h 408"/>
                <a:gd name="T72" fmla="*/ 41 w 496"/>
                <a:gd name="T73" fmla="*/ 392 h 408"/>
                <a:gd name="T74" fmla="*/ 32 w 496"/>
                <a:gd name="T75" fmla="*/ 390 h 408"/>
                <a:gd name="T76" fmla="*/ 28 w 496"/>
                <a:gd name="T77" fmla="*/ 385 h 408"/>
                <a:gd name="T78" fmla="*/ 18 w 496"/>
                <a:gd name="T79" fmla="*/ 371 h 408"/>
                <a:gd name="T80" fmla="*/ 16 w 496"/>
                <a:gd name="T81" fmla="*/ 353 h 408"/>
                <a:gd name="T82" fmla="*/ 16 w 496"/>
                <a:gd name="T83" fmla="*/ 315 h 408"/>
                <a:gd name="T84" fmla="*/ 138 w 496"/>
                <a:gd name="T85" fmla="*/ 185 h 408"/>
                <a:gd name="T86" fmla="*/ 16 w 496"/>
                <a:gd name="T87" fmla="*/ 80 h 408"/>
                <a:gd name="T88" fmla="*/ 16 w 496"/>
                <a:gd name="T89" fmla="*/ 55 h 408"/>
                <a:gd name="T90" fmla="*/ 18 w 496"/>
                <a:gd name="T91" fmla="*/ 41 h 408"/>
                <a:gd name="T92" fmla="*/ 23 w 496"/>
                <a:gd name="T93" fmla="*/ 28 h 408"/>
                <a:gd name="T94" fmla="*/ 31 w 496"/>
                <a:gd name="T95" fmla="*/ 18 h 408"/>
                <a:gd name="T96" fmla="*/ 41 w 496"/>
                <a:gd name="T97" fmla="*/ 15 h 408"/>
                <a:gd name="T98" fmla="*/ 455 w 496"/>
                <a:gd name="T99" fmla="*/ 15 h 408"/>
                <a:gd name="T100" fmla="*/ 465 w 496"/>
                <a:gd name="T101" fmla="*/ 18 h 408"/>
                <a:gd name="T102" fmla="*/ 473 w 496"/>
                <a:gd name="T103" fmla="*/ 28 h 408"/>
                <a:gd name="T104" fmla="*/ 478 w 496"/>
                <a:gd name="T105" fmla="*/ 41 h 408"/>
                <a:gd name="T106" fmla="*/ 480 w 496"/>
                <a:gd name="T107" fmla="*/ 5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" h="408">
                  <a:moveTo>
                    <a:pt x="496" y="353"/>
                  </a:moveTo>
                  <a:lnTo>
                    <a:pt x="496" y="332"/>
                  </a:lnTo>
                  <a:lnTo>
                    <a:pt x="496" y="315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6" y="55"/>
                  </a:lnTo>
                  <a:lnTo>
                    <a:pt x="496" y="55"/>
                  </a:lnTo>
                  <a:lnTo>
                    <a:pt x="494" y="44"/>
                  </a:lnTo>
                  <a:lnTo>
                    <a:pt x="493" y="34"/>
                  </a:lnTo>
                  <a:lnTo>
                    <a:pt x="490" y="25"/>
                  </a:lnTo>
                  <a:lnTo>
                    <a:pt x="485" y="16"/>
                  </a:lnTo>
                  <a:lnTo>
                    <a:pt x="478" y="10"/>
                  </a:lnTo>
                  <a:lnTo>
                    <a:pt x="472" y="5"/>
                  </a:lnTo>
                  <a:lnTo>
                    <a:pt x="464" y="2"/>
                  </a:lnTo>
                  <a:lnTo>
                    <a:pt x="455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8" y="10"/>
                  </a:lnTo>
                  <a:lnTo>
                    <a:pt x="11" y="16"/>
                  </a:lnTo>
                  <a:lnTo>
                    <a:pt x="6" y="25"/>
                  </a:lnTo>
                  <a:lnTo>
                    <a:pt x="3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315"/>
                  </a:lnTo>
                  <a:lnTo>
                    <a:pt x="0" y="332"/>
                  </a:lnTo>
                  <a:lnTo>
                    <a:pt x="0" y="353"/>
                  </a:lnTo>
                  <a:lnTo>
                    <a:pt x="0" y="353"/>
                  </a:lnTo>
                  <a:lnTo>
                    <a:pt x="2" y="363"/>
                  </a:lnTo>
                  <a:lnTo>
                    <a:pt x="3" y="371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6" y="382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8" y="385"/>
                  </a:lnTo>
                  <a:lnTo>
                    <a:pt x="15" y="395"/>
                  </a:lnTo>
                  <a:lnTo>
                    <a:pt x="23" y="402"/>
                  </a:lnTo>
                  <a:lnTo>
                    <a:pt x="31" y="406"/>
                  </a:lnTo>
                  <a:lnTo>
                    <a:pt x="41" y="408"/>
                  </a:lnTo>
                  <a:lnTo>
                    <a:pt x="455" y="408"/>
                  </a:lnTo>
                  <a:lnTo>
                    <a:pt x="455" y="408"/>
                  </a:lnTo>
                  <a:lnTo>
                    <a:pt x="465" y="406"/>
                  </a:lnTo>
                  <a:lnTo>
                    <a:pt x="473" y="402"/>
                  </a:lnTo>
                  <a:lnTo>
                    <a:pt x="481" y="395"/>
                  </a:lnTo>
                  <a:lnTo>
                    <a:pt x="488" y="385"/>
                  </a:lnTo>
                  <a:lnTo>
                    <a:pt x="488" y="385"/>
                  </a:lnTo>
                  <a:lnTo>
                    <a:pt x="490" y="382"/>
                  </a:lnTo>
                  <a:lnTo>
                    <a:pt x="494" y="371"/>
                  </a:lnTo>
                  <a:lnTo>
                    <a:pt x="494" y="371"/>
                  </a:lnTo>
                  <a:lnTo>
                    <a:pt x="496" y="363"/>
                  </a:lnTo>
                  <a:lnTo>
                    <a:pt x="496" y="353"/>
                  </a:lnTo>
                  <a:lnTo>
                    <a:pt x="496" y="353"/>
                  </a:lnTo>
                  <a:close/>
                  <a:moveTo>
                    <a:pt x="480" y="80"/>
                  </a:moveTo>
                  <a:lnTo>
                    <a:pt x="357" y="171"/>
                  </a:lnTo>
                  <a:lnTo>
                    <a:pt x="357" y="187"/>
                  </a:lnTo>
                  <a:lnTo>
                    <a:pt x="480" y="96"/>
                  </a:lnTo>
                  <a:lnTo>
                    <a:pt x="480" y="315"/>
                  </a:lnTo>
                  <a:lnTo>
                    <a:pt x="480" y="332"/>
                  </a:lnTo>
                  <a:lnTo>
                    <a:pt x="480" y="353"/>
                  </a:lnTo>
                  <a:lnTo>
                    <a:pt x="480" y="353"/>
                  </a:lnTo>
                  <a:lnTo>
                    <a:pt x="480" y="363"/>
                  </a:lnTo>
                  <a:lnTo>
                    <a:pt x="478" y="371"/>
                  </a:lnTo>
                  <a:lnTo>
                    <a:pt x="468" y="385"/>
                  </a:lnTo>
                  <a:lnTo>
                    <a:pt x="468" y="385"/>
                  </a:lnTo>
                  <a:lnTo>
                    <a:pt x="464" y="390"/>
                  </a:lnTo>
                  <a:lnTo>
                    <a:pt x="455" y="392"/>
                  </a:lnTo>
                  <a:lnTo>
                    <a:pt x="41" y="392"/>
                  </a:lnTo>
                  <a:lnTo>
                    <a:pt x="41" y="392"/>
                  </a:lnTo>
                  <a:lnTo>
                    <a:pt x="36" y="392"/>
                  </a:lnTo>
                  <a:lnTo>
                    <a:pt x="32" y="390"/>
                  </a:lnTo>
                  <a:lnTo>
                    <a:pt x="32" y="390"/>
                  </a:lnTo>
                  <a:lnTo>
                    <a:pt x="28" y="385"/>
                  </a:lnTo>
                  <a:lnTo>
                    <a:pt x="18" y="371"/>
                  </a:lnTo>
                  <a:lnTo>
                    <a:pt x="18" y="371"/>
                  </a:lnTo>
                  <a:lnTo>
                    <a:pt x="16" y="363"/>
                  </a:lnTo>
                  <a:lnTo>
                    <a:pt x="16" y="353"/>
                  </a:lnTo>
                  <a:lnTo>
                    <a:pt x="16" y="332"/>
                  </a:lnTo>
                  <a:lnTo>
                    <a:pt x="16" y="315"/>
                  </a:lnTo>
                  <a:lnTo>
                    <a:pt x="16" y="96"/>
                  </a:lnTo>
                  <a:lnTo>
                    <a:pt x="138" y="185"/>
                  </a:lnTo>
                  <a:lnTo>
                    <a:pt x="138" y="169"/>
                  </a:lnTo>
                  <a:lnTo>
                    <a:pt x="16" y="80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47"/>
                  </a:lnTo>
                  <a:lnTo>
                    <a:pt x="18" y="41"/>
                  </a:lnTo>
                  <a:lnTo>
                    <a:pt x="19" y="33"/>
                  </a:lnTo>
                  <a:lnTo>
                    <a:pt x="23" y="28"/>
                  </a:lnTo>
                  <a:lnTo>
                    <a:pt x="26" y="23"/>
                  </a:lnTo>
                  <a:lnTo>
                    <a:pt x="31" y="18"/>
                  </a:lnTo>
                  <a:lnTo>
                    <a:pt x="36" y="16"/>
                  </a:lnTo>
                  <a:lnTo>
                    <a:pt x="41" y="15"/>
                  </a:lnTo>
                  <a:lnTo>
                    <a:pt x="455" y="15"/>
                  </a:lnTo>
                  <a:lnTo>
                    <a:pt x="455" y="15"/>
                  </a:lnTo>
                  <a:lnTo>
                    <a:pt x="460" y="16"/>
                  </a:lnTo>
                  <a:lnTo>
                    <a:pt x="465" y="18"/>
                  </a:lnTo>
                  <a:lnTo>
                    <a:pt x="470" y="23"/>
                  </a:lnTo>
                  <a:lnTo>
                    <a:pt x="473" y="28"/>
                  </a:lnTo>
                  <a:lnTo>
                    <a:pt x="477" y="33"/>
                  </a:lnTo>
                  <a:lnTo>
                    <a:pt x="478" y="41"/>
                  </a:lnTo>
                  <a:lnTo>
                    <a:pt x="480" y="47"/>
                  </a:lnTo>
                  <a:lnTo>
                    <a:pt x="480" y="55"/>
                  </a:lnTo>
                  <a:lnTo>
                    <a:pt x="4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DF08D47B-AD8F-4625-AA39-CF38B4920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4838" y="2808288"/>
              <a:ext cx="155575" cy="195263"/>
            </a:xfrm>
            <a:custGeom>
              <a:avLst/>
              <a:gdLst>
                <a:gd name="T0" fmla="*/ 176 w 194"/>
                <a:gd name="T1" fmla="*/ 79 h 247"/>
                <a:gd name="T2" fmla="*/ 170 w 194"/>
                <a:gd name="T3" fmla="*/ 48 h 247"/>
                <a:gd name="T4" fmla="*/ 154 w 194"/>
                <a:gd name="T5" fmla="*/ 22 h 247"/>
                <a:gd name="T6" fmla="*/ 128 w 194"/>
                <a:gd name="T7" fmla="*/ 6 h 247"/>
                <a:gd name="T8" fmla="*/ 97 w 194"/>
                <a:gd name="T9" fmla="*/ 0 h 247"/>
                <a:gd name="T10" fmla="*/ 81 w 194"/>
                <a:gd name="T11" fmla="*/ 1 h 247"/>
                <a:gd name="T12" fmla="*/ 53 w 194"/>
                <a:gd name="T13" fmla="*/ 13 h 247"/>
                <a:gd name="T14" fmla="*/ 31 w 194"/>
                <a:gd name="T15" fmla="*/ 34 h 247"/>
                <a:gd name="T16" fmla="*/ 19 w 194"/>
                <a:gd name="T17" fmla="*/ 63 h 247"/>
                <a:gd name="T18" fmla="*/ 18 w 194"/>
                <a:gd name="T19" fmla="*/ 105 h 247"/>
                <a:gd name="T20" fmla="*/ 0 w 194"/>
                <a:gd name="T21" fmla="*/ 247 h 247"/>
                <a:gd name="T22" fmla="*/ 42 w 194"/>
                <a:gd name="T23" fmla="*/ 247 h 247"/>
                <a:gd name="T24" fmla="*/ 176 w 194"/>
                <a:gd name="T25" fmla="*/ 247 h 247"/>
                <a:gd name="T26" fmla="*/ 194 w 194"/>
                <a:gd name="T27" fmla="*/ 105 h 247"/>
                <a:gd name="T28" fmla="*/ 176 w 194"/>
                <a:gd name="T29" fmla="*/ 79 h 247"/>
                <a:gd name="T30" fmla="*/ 78 w 194"/>
                <a:gd name="T31" fmla="*/ 211 h 247"/>
                <a:gd name="T32" fmla="*/ 87 w 194"/>
                <a:gd name="T33" fmla="*/ 169 h 247"/>
                <a:gd name="T34" fmla="*/ 78 w 194"/>
                <a:gd name="T35" fmla="*/ 159 h 247"/>
                <a:gd name="T36" fmla="*/ 73 w 194"/>
                <a:gd name="T37" fmla="*/ 146 h 247"/>
                <a:gd name="T38" fmla="*/ 74 w 194"/>
                <a:gd name="T39" fmla="*/ 141 h 247"/>
                <a:gd name="T40" fmla="*/ 81 w 194"/>
                <a:gd name="T41" fmla="*/ 130 h 247"/>
                <a:gd name="T42" fmla="*/ 92 w 194"/>
                <a:gd name="T43" fmla="*/ 123 h 247"/>
                <a:gd name="T44" fmla="*/ 97 w 194"/>
                <a:gd name="T45" fmla="*/ 123 h 247"/>
                <a:gd name="T46" fmla="*/ 107 w 194"/>
                <a:gd name="T47" fmla="*/ 125 h 247"/>
                <a:gd name="T48" fmla="*/ 120 w 194"/>
                <a:gd name="T49" fmla="*/ 138 h 247"/>
                <a:gd name="T50" fmla="*/ 121 w 194"/>
                <a:gd name="T51" fmla="*/ 146 h 247"/>
                <a:gd name="T52" fmla="*/ 120 w 194"/>
                <a:gd name="T53" fmla="*/ 154 h 247"/>
                <a:gd name="T54" fmla="*/ 113 w 194"/>
                <a:gd name="T55" fmla="*/ 165 h 247"/>
                <a:gd name="T56" fmla="*/ 116 w 194"/>
                <a:gd name="T57" fmla="*/ 211 h 247"/>
                <a:gd name="T58" fmla="*/ 42 w 194"/>
                <a:gd name="T59" fmla="*/ 105 h 247"/>
                <a:gd name="T60" fmla="*/ 42 w 194"/>
                <a:gd name="T61" fmla="*/ 79 h 247"/>
                <a:gd name="T62" fmla="*/ 45 w 194"/>
                <a:gd name="T63" fmla="*/ 57 h 247"/>
                <a:gd name="T64" fmla="*/ 58 w 194"/>
                <a:gd name="T65" fmla="*/ 40 h 247"/>
                <a:gd name="T66" fmla="*/ 76 w 194"/>
                <a:gd name="T67" fmla="*/ 27 h 247"/>
                <a:gd name="T68" fmla="*/ 97 w 194"/>
                <a:gd name="T69" fmla="*/ 22 h 247"/>
                <a:gd name="T70" fmla="*/ 108 w 194"/>
                <a:gd name="T71" fmla="*/ 24 h 247"/>
                <a:gd name="T72" fmla="*/ 128 w 194"/>
                <a:gd name="T73" fmla="*/ 32 h 247"/>
                <a:gd name="T74" fmla="*/ 144 w 194"/>
                <a:gd name="T75" fmla="*/ 48 h 247"/>
                <a:gd name="T76" fmla="*/ 152 w 194"/>
                <a:gd name="T77" fmla="*/ 68 h 247"/>
                <a:gd name="T78" fmla="*/ 152 w 194"/>
                <a:gd name="T79" fmla="*/ 10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47">
                  <a:moveTo>
                    <a:pt x="176" y="79"/>
                  </a:moveTo>
                  <a:lnTo>
                    <a:pt x="176" y="79"/>
                  </a:lnTo>
                  <a:lnTo>
                    <a:pt x="175" y="63"/>
                  </a:lnTo>
                  <a:lnTo>
                    <a:pt x="170" y="48"/>
                  </a:lnTo>
                  <a:lnTo>
                    <a:pt x="163" y="34"/>
                  </a:lnTo>
                  <a:lnTo>
                    <a:pt x="154" y="22"/>
                  </a:lnTo>
                  <a:lnTo>
                    <a:pt x="141" y="13"/>
                  </a:lnTo>
                  <a:lnTo>
                    <a:pt x="128" y="6"/>
                  </a:lnTo>
                  <a:lnTo>
                    <a:pt x="113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6"/>
                  </a:lnTo>
                  <a:lnTo>
                    <a:pt x="53" y="13"/>
                  </a:lnTo>
                  <a:lnTo>
                    <a:pt x="40" y="22"/>
                  </a:lnTo>
                  <a:lnTo>
                    <a:pt x="31" y="34"/>
                  </a:lnTo>
                  <a:lnTo>
                    <a:pt x="24" y="48"/>
                  </a:lnTo>
                  <a:lnTo>
                    <a:pt x="19" y="63"/>
                  </a:lnTo>
                  <a:lnTo>
                    <a:pt x="18" y="79"/>
                  </a:lnTo>
                  <a:lnTo>
                    <a:pt x="18" y="105"/>
                  </a:lnTo>
                  <a:lnTo>
                    <a:pt x="0" y="105"/>
                  </a:lnTo>
                  <a:lnTo>
                    <a:pt x="0" y="247"/>
                  </a:lnTo>
                  <a:lnTo>
                    <a:pt x="18" y="247"/>
                  </a:lnTo>
                  <a:lnTo>
                    <a:pt x="42" y="247"/>
                  </a:lnTo>
                  <a:lnTo>
                    <a:pt x="152" y="247"/>
                  </a:lnTo>
                  <a:lnTo>
                    <a:pt x="176" y="247"/>
                  </a:lnTo>
                  <a:lnTo>
                    <a:pt x="194" y="247"/>
                  </a:lnTo>
                  <a:lnTo>
                    <a:pt x="194" y="105"/>
                  </a:lnTo>
                  <a:lnTo>
                    <a:pt x="176" y="105"/>
                  </a:lnTo>
                  <a:lnTo>
                    <a:pt x="176" y="79"/>
                  </a:lnTo>
                  <a:close/>
                  <a:moveTo>
                    <a:pt x="116" y="211"/>
                  </a:moveTo>
                  <a:lnTo>
                    <a:pt x="78" y="211"/>
                  </a:lnTo>
                  <a:lnTo>
                    <a:pt x="87" y="169"/>
                  </a:lnTo>
                  <a:lnTo>
                    <a:pt x="87" y="169"/>
                  </a:lnTo>
                  <a:lnTo>
                    <a:pt x="81" y="165"/>
                  </a:lnTo>
                  <a:lnTo>
                    <a:pt x="78" y="159"/>
                  </a:lnTo>
                  <a:lnTo>
                    <a:pt x="74" y="154"/>
                  </a:lnTo>
                  <a:lnTo>
                    <a:pt x="73" y="146"/>
                  </a:lnTo>
                  <a:lnTo>
                    <a:pt x="73" y="146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81" y="130"/>
                  </a:lnTo>
                  <a:lnTo>
                    <a:pt x="87" y="125"/>
                  </a:lnTo>
                  <a:lnTo>
                    <a:pt x="92" y="123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102" y="123"/>
                  </a:lnTo>
                  <a:lnTo>
                    <a:pt x="107" y="125"/>
                  </a:lnTo>
                  <a:lnTo>
                    <a:pt x="113" y="130"/>
                  </a:lnTo>
                  <a:lnTo>
                    <a:pt x="120" y="138"/>
                  </a:lnTo>
                  <a:lnTo>
                    <a:pt x="120" y="141"/>
                  </a:lnTo>
                  <a:lnTo>
                    <a:pt x="121" y="146"/>
                  </a:lnTo>
                  <a:lnTo>
                    <a:pt x="121" y="146"/>
                  </a:lnTo>
                  <a:lnTo>
                    <a:pt x="120" y="154"/>
                  </a:lnTo>
                  <a:lnTo>
                    <a:pt x="116" y="159"/>
                  </a:lnTo>
                  <a:lnTo>
                    <a:pt x="113" y="165"/>
                  </a:lnTo>
                  <a:lnTo>
                    <a:pt x="107" y="169"/>
                  </a:lnTo>
                  <a:lnTo>
                    <a:pt x="116" y="211"/>
                  </a:lnTo>
                  <a:close/>
                  <a:moveTo>
                    <a:pt x="152" y="105"/>
                  </a:moveTo>
                  <a:lnTo>
                    <a:pt x="42" y="105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42" y="68"/>
                  </a:lnTo>
                  <a:lnTo>
                    <a:pt x="45" y="57"/>
                  </a:lnTo>
                  <a:lnTo>
                    <a:pt x="50" y="48"/>
                  </a:lnTo>
                  <a:lnTo>
                    <a:pt x="58" y="40"/>
                  </a:lnTo>
                  <a:lnTo>
                    <a:pt x="66" y="32"/>
                  </a:lnTo>
                  <a:lnTo>
                    <a:pt x="76" y="27"/>
                  </a:lnTo>
                  <a:lnTo>
                    <a:pt x="86" y="24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24"/>
                  </a:lnTo>
                  <a:lnTo>
                    <a:pt x="118" y="27"/>
                  </a:lnTo>
                  <a:lnTo>
                    <a:pt x="128" y="32"/>
                  </a:lnTo>
                  <a:lnTo>
                    <a:pt x="136" y="40"/>
                  </a:lnTo>
                  <a:lnTo>
                    <a:pt x="144" y="48"/>
                  </a:lnTo>
                  <a:lnTo>
                    <a:pt x="149" y="57"/>
                  </a:lnTo>
                  <a:lnTo>
                    <a:pt x="152" y="68"/>
                  </a:lnTo>
                  <a:lnTo>
                    <a:pt x="152" y="79"/>
                  </a:lnTo>
                  <a:lnTo>
                    <a:pt x="152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720C33FB-84F9-480C-B2DF-5985AF952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2714625"/>
              <a:ext cx="142875" cy="52388"/>
            </a:xfrm>
            <a:custGeom>
              <a:avLst/>
              <a:gdLst>
                <a:gd name="T0" fmla="*/ 34 w 178"/>
                <a:gd name="T1" fmla="*/ 54 h 67"/>
                <a:gd name="T2" fmla="*/ 34 w 178"/>
                <a:gd name="T3" fmla="*/ 54 h 67"/>
                <a:gd name="T4" fmla="*/ 39 w 178"/>
                <a:gd name="T5" fmla="*/ 47 h 67"/>
                <a:gd name="T6" fmla="*/ 45 w 178"/>
                <a:gd name="T7" fmla="*/ 42 h 67"/>
                <a:gd name="T8" fmla="*/ 58 w 178"/>
                <a:gd name="T9" fmla="*/ 36 h 67"/>
                <a:gd name="T10" fmla="*/ 73 w 178"/>
                <a:gd name="T11" fmla="*/ 31 h 67"/>
                <a:gd name="T12" fmla="*/ 89 w 178"/>
                <a:gd name="T13" fmla="*/ 29 h 67"/>
                <a:gd name="T14" fmla="*/ 105 w 178"/>
                <a:gd name="T15" fmla="*/ 31 h 67"/>
                <a:gd name="T16" fmla="*/ 120 w 178"/>
                <a:gd name="T17" fmla="*/ 36 h 67"/>
                <a:gd name="T18" fmla="*/ 133 w 178"/>
                <a:gd name="T19" fmla="*/ 42 h 67"/>
                <a:gd name="T20" fmla="*/ 139 w 178"/>
                <a:gd name="T21" fmla="*/ 47 h 67"/>
                <a:gd name="T22" fmla="*/ 144 w 178"/>
                <a:gd name="T23" fmla="*/ 54 h 67"/>
                <a:gd name="T24" fmla="*/ 144 w 178"/>
                <a:gd name="T25" fmla="*/ 54 h 67"/>
                <a:gd name="T26" fmla="*/ 149 w 178"/>
                <a:gd name="T27" fmla="*/ 60 h 67"/>
                <a:gd name="T28" fmla="*/ 155 w 178"/>
                <a:gd name="T29" fmla="*/ 63 h 67"/>
                <a:gd name="T30" fmla="*/ 164 w 178"/>
                <a:gd name="T31" fmla="*/ 67 h 67"/>
                <a:gd name="T32" fmla="*/ 170 w 178"/>
                <a:gd name="T33" fmla="*/ 65 h 67"/>
                <a:gd name="T34" fmla="*/ 175 w 178"/>
                <a:gd name="T35" fmla="*/ 63 h 67"/>
                <a:gd name="T36" fmla="*/ 178 w 178"/>
                <a:gd name="T37" fmla="*/ 57 h 67"/>
                <a:gd name="T38" fmla="*/ 177 w 178"/>
                <a:gd name="T39" fmla="*/ 49 h 67"/>
                <a:gd name="T40" fmla="*/ 172 w 178"/>
                <a:gd name="T41" fmla="*/ 37 h 67"/>
                <a:gd name="T42" fmla="*/ 172 w 178"/>
                <a:gd name="T43" fmla="*/ 37 h 67"/>
                <a:gd name="T44" fmla="*/ 165 w 178"/>
                <a:gd name="T45" fmla="*/ 29 h 67"/>
                <a:gd name="T46" fmla="*/ 157 w 178"/>
                <a:gd name="T47" fmla="*/ 21 h 67"/>
                <a:gd name="T48" fmla="*/ 147 w 178"/>
                <a:gd name="T49" fmla="*/ 15 h 67"/>
                <a:gd name="T50" fmla="*/ 138 w 178"/>
                <a:gd name="T51" fmla="*/ 10 h 67"/>
                <a:gd name="T52" fmla="*/ 126 w 178"/>
                <a:gd name="T53" fmla="*/ 5 h 67"/>
                <a:gd name="T54" fmla="*/ 113 w 178"/>
                <a:gd name="T55" fmla="*/ 2 h 67"/>
                <a:gd name="T56" fmla="*/ 102 w 178"/>
                <a:gd name="T57" fmla="*/ 0 h 67"/>
                <a:gd name="T58" fmla="*/ 89 w 178"/>
                <a:gd name="T59" fmla="*/ 0 h 67"/>
                <a:gd name="T60" fmla="*/ 76 w 178"/>
                <a:gd name="T61" fmla="*/ 0 h 67"/>
                <a:gd name="T62" fmla="*/ 65 w 178"/>
                <a:gd name="T63" fmla="*/ 2 h 67"/>
                <a:gd name="T64" fmla="*/ 52 w 178"/>
                <a:gd name="T65" fmla="*/ 5 h 67"/>
                <a:gd name="T66" fmla="*/ 40 w 178"/>
                <a:gd name="T67" fmla="*/ 10 h 67"/>
                <a:gd name="T68" fmla="*/ 31 w 178"/>
                <a:gd name="T69" fmla="*/ 15 h 67"/>
                <a:gd name="T70" fmla="*/ 21 w 178"/>
                <a:gd name="T71" fmla="*/ 21 h 67"/>
                <a:gd name="T72" fmla="*/ 13 w 178"/>
                <a:gd name="T73" fmla="*/ 29 h 67"/>
                <a:gd name="T74" fmla="*/ 6 w 178"/>
                <a:gd name="T75" fmla="*/ 37 h 67"/>
                <a:gd name="T76" fmla="*/ 6 w 178"/>
                <a:gd name="T77" fmla="*/ 37 h 67"/>
                <a:gd name="T78" fmla="*/ 1 w 178"/>
                <a:gd name="T79" fmla="*/ 49 h 67"/>
                <a:gd name="T80" fmla="*/ 0 w 178"/>
                <a:gd name="T81" fmla="*/ 57 h 67"/>
                <a:gd name="T82" fmla="*/ 3 w 178"/>
                <a:gd name="T83" fmla="*/ 63 h 67"/>
                <a:gd name="T84" fmla="*/ 8 w 178"/>
                <a:gd name="T85" fmla="*/ 65 h 67"/>
                <a:gd name="T86" fmla="*/ 14 w 178"/>
                <a:gd name="T87" fmla="*/ 67 h 67"/>
                <a:gd name="T88" fmla="*/ 23 w 178"/>
                <a:gd name="T89" fmla="*/ 63 h 67"/>
                <a:gd name="T90" fmla="*/ 29 w 178"/>
                <a:gd name="T91" fmla="*/ 60 h 67"/>
                <a:gd name="T92" fmla="*/ 34 w 178"/>
                <a:gd name="T93" fmla="*/ 54 h 67"/>
                <a:gd name="T94" fmla="*/ 34 w 178"/>
                <a:gd name="T95" fmla="*/ 5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" h="67">
                  <a:moveTo>
                    <a:pt x="34" y="54"/>
                  </a:moveTo>
                  <a:lnTo>
                    <a:pt x="34" y="54"/>
                  </a:lnTo>
                  <a:lnTo>
                    <a:pt x="39" y="47"/>
                  </a:lnTo>
                  <a:lnTo>
                    <a:pt x="45" y="42"/>
                  </a:lnTo>
                  <a:lnTo>
                    <a:pt x="58" y="36"/>
                  </a:lnTo>
                  <a:lnTo>
                    <a:pt x="73" y="31"/>
                  </a:lnTo>
                  <a:lnTo>
                    <a:pt x="89" y="29"/>
                  </a:lnTo>
                  <a:lnTo>
                    <a:pt x="105" y="31"/>
                  </a:lnTo>
                  <a:lnTo>
                    <a:pt x="120" y="36"/>
                  </a:lnTo>
                  <a:lnTo>
                    <a:pt x="133" y="42"/>
                  </a:lnTo>
                  <a:lnTo>
                    <a:pt x="139" y="47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9" y="60"/>
                  </a:lnTo>
                  <a:lnTo>
                    <a:pt x="155" y="63"/>
                  </a:lnTo>
                  <a:lnTo>
                    <a:pt x="164" y="67"/>
                  </a:lnTo>
                  <a:lnTo>
                    <a:pt x="170" y="65"/>
                  </a:lnTo>
                  <a:lnTo>
                    <a:pt x="175" y="63"/>
                  </a:lnTo>
                  <a:lnTo>
                    <a:pt x="178" y="57"/>
                  </a:lnTo>
                  <a:lnTo>
                    <a:pt x="177" y="49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65" y="29"/>
                  </a:lnTo>
                  <a:lnTo>
                    <a:pt x="157" y="21"/>
                  </a:lnTo>
                  <a:lnTo>
                    <a:pt x="147" y="15"/>
                  </a:lnTo>
                  <a:lnTo>
                    <a:pt x="138" y="10"/>
                  </a:lnTo>
                  <a:lnTo>
                    <a:pt x="126" y="5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6" y="0"/>
                  </a:lnTo>
                  <a:lnTo>
                    <a:pt x="65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31" y="15"/>
                  </a:lnTo>
                  <a:lnTo>
                    <a:pt x="21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49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8" y="65"/>
                  </a:lnTo>
                  <a:lnTo>
                    <a:pt x="14" y="67"/>
                  </a:lnTo>
                  <a:lnTo>
                    <a:pt x="23" y="63"/>
                  </a:lnTo>
                  <a:lnTo>
                    <a:pt x="29" y="60"/>
                  </a:lnTo>
                  <a:lnTo>
                    <a:pt x="34" y="54"/>
                  </a:lnTo>
                  <a:lnTo>
                    <a:pt x="34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45" name="그래픽 44">
            <a:extLst>
              <a:ext uri="{FF2B5EF4-FFF2-40B4-BE49-F238E27FC236}">
                <a16:creationId xmlns:a16="http://schemas.microsoft.com/office/drawing/2014/main" id="{D4BF2FE5-676E-4FDD-BC2A-F256C6738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76073" y="3226205"/>
            <a:ext cx="596776" cy="672314"/>
          </a:xfrm>
          <a:prstGeom prst="rect">
            <a:avLst/>
          </a:prstGeom>
        </p:spPr>
      </p:pic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5D54546C-5240-47E8-97CC-A152706B55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3DE32ADD-720A-41FE-BDB2-D99A1DD142C7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684E71C4-95BB-4A8D-B326-459397894E0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액자 48">
              <a:extLst>
                <a:ext uri="{FF2B5EF4-FFF2-40B4-BE49-F238E27FC236}">
                  <a16:creationId xmlns:a16="http://schemas.microsoft.com/office/drawing/2014/main" id="{0ED7C603-F016-4FFF-93AF-6B3E89EDFB36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0" name="자유형 8">
            <a:extLst>
              <a:ext uri="{FF2B5EF4-FFF2-40B4-BE49-F238E27FC236}">
                <a16:creationId xmlns:a16="http://schemas.microsoft.com/office/drawing/2014/main" id="{FE4422D2-8F9A-48EA-A49A-290E54430E28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A1E2330D-C111-4B0A-A28B-832E169045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EEBD4E5-B678-4C04-99EB-ACB8EACFC437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71A6914-59A7-4FF8-B97F-5239D1DA8000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2AA93EF8-051F-4FBE-836F-4BEC91BF38A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액자 48">
              <a:extLst>
                <a:ext uri="{FF2B5EF4-FFF2-40B4-BE49-F238E27FC236}">
                  <a16:creationId xmlns:a16="http://schemas.microsoft.com/office/drawing/2014/main" id="{3A208C14-B45B-4196-A2F7-ABF709955DEF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6" name="자유형 8">
            <a:extLst>
              <a:ext uri="{FF2B5EF4-FFF2-40B4-BE49-F238E27FC236}">
                <a16:creationId xmlns:a16="http://schemas.microsoft.com/office/drawing/2014/main" id="{F00BE6B5-A17F-4F59-9648-7E5754CA7740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Rectangle 17">
            <a:extLst>
              <a:ext uri="{FF2B5EF4-FFF2-40B4-BE49-F238E27FC236}">
                <a16:creationId xmlns:a16="http://schemas.microsoft.com/office/drawing/2014/main" id="{B9727D22-72E2-43DF-981E-A845D3990C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C810E-F784-4439-A0DB-2C7343AB6795}" type="slidenum">
              <a:rPr kumimoji="0" lang="en-US" altLang="ko-KR" sz="800" b="0" i="0" u="none" strike="noStrike" kern="1200" cap="none" spc="0" normalizeH="0" baseline="0" noProof="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5400000" scaled="1"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27540CE-0D8C-4F07-BDFC-090C85496067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50" b="0" i="0" u="none" strike="noStrike" kern="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57689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3795E429-D856-42EB-9738-5D457BD739BB}"/>
              </a:ext>
            </a:extLst>
          </p:cNvPr>
          <p:cNvSpPr/>
          <p:nvPr userDrawn="1"/>
        </p:nvSpPr>
        <p:spPr>
          <a:xfrm>
            <a:off x="6864989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395D4A05-C19F-4145-9563-7B8BE508E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9669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54BA4E1-7AED-4334-A4CB-A52307ABC843}"/>
              </a:ext>
            </a:extLst>
          </p:cNvPr>
          <p:cNvSpPr/>
          <p:nvPr userDrawn="1"/>
        </p:nvSpPr>
        <p:spPr>
          <a:xfrm>
            <a:off x="5064099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BBA69C21-625B-4616-B73C-F2E46C14A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48820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F137162-B5A6-40B6-AF4C-14B391B276D8}"/>
              </a:ext>
            </a:extLst>
          </p:cNvPr>
          <p:cNvSpPr/>
          <p:nvPr userDrawn="1"/>
        </p:nvSpPr>
        <p:spPr>
          <a:xfrm>
            <a:off x="3263210" y="3067230"/>
            <a:ext cx="1656000" cy="3072313"/>
          </a:xfrm>
          <a:prstGeom prst="roundRect">
            <a:avLst>
              <a:gd name="adj" fmla="val 3576"/>
            </a:avLst>
          </a:prstGeom>
          <a:solidFill>
            <a:srgbClr val="E8E9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2A0ED721-344F-4BD0-B91A-213FC07180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9776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081D58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7E0B311-6F8F-4A30-8104-DC11FD523456}"/>
              </a:ext>
            </a:extLst>
          </p:cNvPr>
          <p:cNvSpPr/>
          <p:nvPr userDrawn="1"/>
        </p:nvSpPr>
        <p:spPr>
          <a:xfrm>
            <a:off x="1462321" y="3067230"/>
            <a:ext cx="1656000" cy="3072313"/>
          </a:xfrm>
          <a:prstGeom prst="roundRect">
            <a:avLst>
              <a:gd name="adj" fmla="val 3576"/>
            </a:avLst>
          </a:prstGeom>
          <a:noFill/>
          <a:ln w="1270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5E62041F-184E-4D3A-9795-D003E8034B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8927" y="4485506"/>
            <a:ext cx="1617846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kumimoji="1" lang="ko-KR" altLang="en-US" sz="900" spc="-70" dirty="0">
                <a:ln>
                  <a:solidFill>
                    <a:schemeClr val="accent3">
                      <a:lumMod val="75000"/>
                      <a:alpha val="0"/>
                    </a:schemeClr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텍스트를 입력하세요</a:t>
            </a:r>
            <a:endParaRPr kumimoji="1" lang="en-US" altLang="ko-KR" sz="900" spc="-70" dirty="0">
              <a:ln>
                <a:solidFill>
                  <a:schemeClr val="accent3">
                    <a:lumMod val="75000"/>
                    <a:alpha val="0"/>
                  </a:schemeClr>
                </a:solidFill>
              </a:ln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r>
              <a:rPr lang="ko-KR" altLang="en-US" sz="900" spc="-7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텍스트를 입력하세요</a:t>
            </a: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08000" indent="-108000" fontAlgn="base">
              <a:spcBef>
                <a:spcPct val="0"/>
              </a:spcBef>
              <a:spcAft>
                <a:spcPts val="300"/>
              </a:spcAft>
              <a:buClr>
                <a:srgbClr val="418EC7"/>
              </a:buClr>
              <a:buSzPct val="85000"/>
              <a:buFont typeface="Arial" panose="020B0604020202020204" pitchFamily="34" charset="0"/>
              <a:buChar char="•"/>
            </a:pPr>
            <a:endParaRPr lang="en-US" altLang="ko-KR" sz="900" spc="-7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BCE34A-AC8D-4D95-96FB-F7B76FE35DE6}"/>
              </a:ext>
            </a:extLst>
          </p:cNvPr>
          <p:cNvGrpSpPr/>
          <p:nvPr userDrawn="1"/>
        </p:nvGrpSpPr>
        <p:grpSpPr>
          <a:xfrm>
            <a:off x="1191405" y="2055699"/>
            <a:ext cx="7565065" cy="2206672"/>
            <a:chOff x="1191405" y="2055699"/>
            <a:chExt cx="7565065" cy="2206672"/>
          </a:xfrm>
        </p:grpSpPr>
        <p:sp>
          <p:nvSpPr>
            <p:cNvPr id="17" name="다이아몬드 16">
              <a:extLst>
                <a:ext uri="{FF2B5EF4-FFF2-40B4-BE49-F238E27FC236}">
                  <a16:creationId xmlns:a16="http://schemas.microsoft.com/office/drawing/2014/main" id="{F55224D6-86FD-449F-AD82-E8F8F588DCA6}"/>
                </a:ext>
              </a:extLst>
            </p:cNvPr>
            <p:cNvSpPr/>
            <p:nvPr/>
          </p:nvSpPr>
          <p:spPr>
            <a:xfrm>
              <a:off x="1191405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18" name="다이아몬드 17">
              <a:extLst>
                <a:ext uri="{FF2B5EF4-FFF2-40B4-BE49-F238E27FC236}">
                  <a16:creationId xmlns:a16="http://schemas.microsoft.com/office/drawing/2014/main" id="{F851D62A-DE7C-4B77-B666-491B8F645D7D}"/>
                </a:ext>
              </a:extLst>
            </p:cNvPr>
            <p:cNvSpPr/>
            <p:nvPr/>
          </p:nvSpPr>
          <p:spPr>
            <a:xfrm>
              <a:off x="3015027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77B8C4F-8C32-4DEB-AB1E-88D8397FD826}"/>
                </a:ext>
              </a:extLst>
            </p:cNvPr>
            <p:cNvGrpSpPr/>
            <p:nvPr/>
          </p:nvGrpSpPr>
          <p:grpSpPr>
            <a:xfrm>
              <a:off x="3020327" y="3015479"/>
              <a:ext cx="282307" cy="282304"/>
              <a:chOff x="2950658" y="3285444"/>
              <a:chExt cx="282307" cy="282304"/>
            </a:xfrm>
          </p:grpSpPr>
          <p:sp>
            <p:nvSpPr>
              <p:cNvPr id="28" name="다이아몬드 27">
                <a:extLst>
                  <a:ext uri="{FF2B5EF4-FFF2-40B4-BE49-F238E27FC236}">
                    <a16:creationId xmlns:a16="http://schemas.microsoft.com/office/drawing/2014/main" id="{374C8ED0-997F-4BA6-A2EC-C589D0B41F87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십자형 28">
                <a:extLst>
                  <a:ext uri="{FF2B5EF4-FFF2-40B4-BE49-F238E27FC236}">
                    <a16:creationId xmlns:a16="http://schemas.microsoft.com/office/drawing/2014/main" id="{6B67C17B-5E9D-41B1-8966-4C4E59036FC4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98E63C4D-4F70-46EC-88AF-3955AD6CD88D}"/>
                </a:ext>
              </a:extLst>
            </p:cNvPr>
            <p:cNvSpPr/>
            <p:nvPr/>
          </p:nvSpPr>
          <p:spPr>
            <a:xfrm>
              <a:off x="4776532" y="2055699"/>
              <a:ext cx="2206672" cy="2206672"/>
            </a:xfrm>
            <a:prstGeom prst="diamond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sp>
          <p:nvSpPr>
            <p:cNvPr id="21" name="다이아몬드 20">
              <a:extLst>
                <a:ext uri="{FF2B5EF4-FFF2-40B4-BE49-F238E27FC236}">
                  <a16:creationId xmlns:a16="http://schemas.microsoft.com/office/drawing/2014/main" id="{5F3DA305-F06B-4FDA-B31C-12E748277483}"/>
                </a:ext>
              </a:extLst>
            </p:cNvPr>
            <p:cNvSpPr/>
            <p:nvPr/>
          </p:nvSpPr>
          <p:spPr>
            <a:xfrm>
              <a:off x="6549798" y="2055699"/>
              <a:ext cx="2206672" cy="2206672"/>
            </a:xfrm>
            <a:prstGeom prst="diamond">
              <a:avLst/>
            </a:prstGeom>
            <a:solidFill>
              <a:srgbClr val="081D58"/>
            </a:solidFill>
            <a:ln w="9525" cap="flat" cmpd="sng" algn="ctr">
              <a:noFill/>
              <a:prstDash val="solid"/>
            </a:ln>
            <a:effectLst>
              <a:outerShdw blurRad="254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lIns="0" tIns="0" rIns="0" bIns="36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endParaRPr lang="ko-KR" altLang="en-US" sz="1600" b="1">
                <a:solidFill>
                  <a:prstClr val="white"/>
                </a:solidFill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312853B3-888D-4EA9-B86B-98A39639923B}"/>
                </a:ext>
              </a:extLst>
            </p:cNvPr>
            <p:cNvGrpSpPr/>
            <p:nvPr/>
          </p:nvGrpSpPr>
          <p:grpSpPr>
            <a:xfrm>
              <a:off x="4775385" y="3015479"/>
              <a:ext cx="282307" cy="282304"/>
              <a:chOff x="2950658" y="3285444"/>
              <a:chExt cx="282307" cy="282304"/>
            </a:xfrm>
          </p:grpSpPr>
          <p:sp>
            <p:nvSpPr>
              <p:cNvPr id="26" name="다이아몬드 25">
                <a:extLst>
                  <a:ext uri="{FF2B5EF4-FFF2-40B4-BE49-F238E27FC236}">
                    <a16:creationId xmlns:a16="http://schemas.microsoft.com/office/drawing/2014/main" id="{7F4F2AF2-BEBC-409D-8C46-3D243F6C4500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십자형 26">
                <a:extLst>
                  <a:ext uri="{FF2B5EF4-FFF2-40B4-BE49-F238E27FC236}">
                    <a16:creationId xmlns:a16="http://schemas.microsoft.com/office/drawing/2014/main" id="{9074EE4E-FFF4-4BB0-B542-654DDA095E19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577229C-3867-4EC8-92AF-BEF9287A54F0}"/>
                </a:ext>
              </a:extLst>
            </p:cNvPr>
            <p:cNvGrpSpPr/>
            <p:nvPr/>
          </p:nvGrpSpPr>
          <p:grpSpPr>
            <a:xfrm>
              <a:off x="6553696" y="3015479"/>
              <a:ext cx="282307" cy="282304"/>
              <a:chOff x="2950658" y="3285444"/>
              <a:chExt cx="282307" cy="282304"/>
            </a:xfrm>
          </p:grpSpPr>
          <p:sp>
            <p:nvSpPr>
              <p:cNvPr id="24" name="다이아몬드 23">
                <a:extLst>
                  <a:ext uri="{FF2B5EF4-FFF2-40B4-BE49-F238E27FC236}">
                    <a16:creationId xmlns:a16="http://schemas.microsoft.com/office/drawing/2014/main" id="{88113EE0-8546-480A-86E4-8A0C781AC4C5}"/>
                  </a:ext>
                </a:extLst>
              </p:cNvPr>
              <p:cNvSpPr/>
              <p:nvPr/>
            </p:nvSpPr>
            <p:spPr>
              <a:xfrm>
                <a:off x="2950658" y="3285444"/>
                <a:ext cx="282307" cy="282304"/>
              </a:xfrm>
              <a:prstGeom prst="diamon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wrap="square" lIns="0" tIns="0" rIns="0" bIns="36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십자형 24">
                <a:extLst>
                  <a:ext uri="{FF2B5EF4-FFF2-40B4-BE49-F238E27FC236}">
                    <a16:creationId xmlns:a16="http://schemas.microsoft.com/office/drawing/2014/main" id="{F29F9C7C-064A-40BA-AF84-E3CB4FF64572}"/>
                  </a:ext>
                </a:extLst>
              </p:cNvPr>
              <p:cNvSpPr/>
              <p:nvPr/>
            </p:nvSpPr>
            <p:spPr>
              <a:xfrm>
                <a:off x="3002915" y="3343554"/>
                <a:ext cx="170891" cy="170891"/>
              </a:xfrm>
              <a:prstGeom prst="plus">
                <a:avLst>
                  <a:gd name="adj" fmla="val 38131"/>
                </a:avLst>
              </a:prstGeom>
              <a:solidFill>
                <a:srgbClr val="BFC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8A97FE-860E-4BBB-8CBB-7D0865CBD14C}"/>
              </a:ext>
            </a:extLst>
          </p:cNvPr>
          <p:cNvGrpSpPr/>
          <p:nvPr userDrawn="1"/>
        </p:nvGrpSpPr>
        <p:grpSpPr>
          <a:xfrm>
            <a:off x="1288868" y="2886813"/>
            <a:ext cx="7304599" cy="534368"/>
            <a:chOff x="1219199" y="3156778"/>
            <a:chExt cx="7304599" cy="534368"/>
          </a:xfrm>
        </p:grpSpPr>
        <p:sp>
          <p:nvSpPr>
            <p:cNvPr id="31" name="TextBox 23">
              <a:extLst>
                <a:ext uri="{FF2B5EF4-FFF2-40B4-BE49-F238E27FC236}">
                  <a16:creationId xmlns:a16="http://schemas.microsoft.com/office/drawing/2014/main" id="{4BB63FD3-B1FE-4646-BED3-F9947379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964" y="3156778"/>
              <a:ext cx="1631109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2" name="TextBox 23">
              <a:extLst>
                <a:ext uri="{FF2B5EF4-FFF2-40B4-BE49-F238E27FC236}">
                  <a16:creationId xmlns:a16="http://schemas.microsoft.com/office/drawing/2014/main" id="{D04FC52F-0A3F-4C02-BAAC-862738A90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99" y="3156778"/>
              <a:ext cx="1889815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id="{E600B831-0113-48B4-8C76-591382A2E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023" y="3156778"/>
              <a:ext cx="1631110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  <p:sp>
          <p:nvSpPr>
            <p:cNvPr id="34" name="TextBox 23">
              <a:extLst>
                <a:ext uri="{FF2B5EF4-FFF2-40B4-BE49-F238E27FC236}">
                  <a16:creationId xmlns:a16="http://schemas.microsoft.com/office/drawing/2014/main" id="{C4E9A13F-0DE1-4232-BE41-C14AFC84F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334" y="3156778"/>
              <a:ext cx="1757464" cy="534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 anchor="ctr">
              <a:sp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chemeClr val="bg1"/>
                </a:contourClr>
              </a:sp3d>
            </a:bodyPr>
            <a:lstStyle/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Please </a:t>
              </a:r>
            </a:p>
            <a:p>
              <a:pPr indent="-457200" algn="ctr" latinLnBrk="0">
                <a:spcBef>
                  <a:spcPct val="0"/>
                </a:spcBef>
              </a:pPr>
              <a:r>
                <a:rPr lang="en-US" altLang="ko-KR" sz="1500" b="1" kern="0" spc="-7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bg1"/>
                  </a:solidFill>
                </a:rPr>
                <a:t>enter text</a:t>
              </a:r>
            </a:p>
          </p:txBody>
        </p:sp>
      </p:grpSp>
      <p:sp>
        <p:nvSpPr>
          <p:cNvPr id="35" name="텍스트 개체 틀 3">
            <a:extLst>
              <a:ext uri="{FF2B5EF4-FFF2-40B4-BE49-F238E27FC236}">
                <a16:creationId xmlns:a16="http://schemas.microsoft.com/office/drawing/2014/main" id="{FE28787B-D8AC-45EA-B701-F92E3B119B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53DE114A-389C-460A-82AB-D06E3BF5018B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7" name="액자 48">
              <a:extLst>
                <a:ext uri="{FF2B5EF4-FFF2-40B4-BE49-F238E27FC236}">
                  <a16:creationId xmlns:a16="http://schemas.microsoft.com/office/drawing/2014/main" id="{635B515B-A02A-44D0-AEDC-01BEEC8C4AF5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액자 48">
              <a:extLst>
                <a:ext uri="{FF2B5EF4-FFF2-40B4-BE49-F238E27FC236}">
                  <a16:creationId xmlns:a16="http://schemas.microsoft.com/office/drawing/2014/main" id="{A90031E6-4669-4C27-B340-D4C30932EF4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자유형 8">
            <a:extLst>
              <a:ext uri="{FF2B5EF4-FFF2-40B4-BE49-F238E27FC236}">
                <a16:creationId xmlns:a16="http://schemas.microsoft.com/office/drawing/2014/main" id="{B90D99AB-0504-4267-B0DF-66B80AD05C8D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제목 1">
            <a:extLst>
              <a:ext uri="{FF2B5EF4-FFF2-40B4-BE49-F238E27FC236}">
                <a16:creationId xmlns:a16="http://schemas.microsoft.com/office/drawing/2014/main" id="{B5CF51D4-E2F9-4257-AF61-0B4A753EE0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433DA38-E514-4A57-8776-E7AA255EDD38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367D6400-4591-492A-B112-FE2D9E503DF1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3" name="액자 48">
              <a:extLst>
                <a:ext uri="{FF2B5EF4-FFF2-40B4-BE49-F238E27FC236}">
                  <a16:creationId xmlns:a16="http://schemas.microsoft.com/office/drawing/2014/main" id="{E71884DC-C655-4EE1-BD81-8A745C0E8633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액자 48">
              <a:extLst>
                <a:ext uri="{FF2B5EF4-FFF2-40B4-BE49-F238E27FC236}">
                  <a16:creationId xmlns:a16="http://schemas.microsoft.com/office/drawing/2014/main" id="{53AC88DE-0B17-4610-B03F-29E157303F2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자유형 8">
            <a:extLst>
              <a:ext uri="{FF2B5EF4-FFF2-40B4-BE49-F238E27FC236}">
                <a16:creationId xmlns:a16="http://schemas.microsoft.com/office/drawing/2014/main" id="{F0F1A8D9-89E3-4C03-8DF4-EF39FC50D49C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A3635AD6-5FF6-4588-A386-F57A768B16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C2B6B9D-73AD-4626-B9BA-92B6D25E3571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32975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392A8A2-89F6-419B-81F2-9ED179511CD1}"/>
              </a:ext>
            </a:extLst>
          </p:cNvPr>
          <p:cNvSpPr/>
          <p:nvPr userDrawn="1"/>
        </p:nvSpPr>
        <p:spPr>
          <a:xfrm>
            <a:off x="6958778" y="1971675"/>
            <a:ext cx="2578505" cy="4448175"/>
          </a:xfrm>
          <a:prstGeom prst="roundRect">
            <a:avLst>
              <a:gd name="adj" fmla="val 1591"/>
            </a:avLst>
          </a:prstGeom>
          <a:pattFill prst="ltUpDiag">
            <a:fgClr>
              <a:srgbClr val="E8E9E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전자기기, 디스플레이, 컴퓨터이(가) 표시된 사진&#10;&#10;자동 생성된 설명">
            <a:extLst>
              <a:ext uri="{FF2B5EF4-FFF2-40B4-BE49-F238E27FC236}">
                <a16:creationId xmlns:a16="http://schemas.microsoft.com/office/drawing/2014/main" id="{04951272-C72A-439F-9B43-EA95B1D2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40" y="2860520"/>
            <a:ext cx="1068202" cy="8580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B68D49-676A-4283-AB7A-F7D55553A84B}"/>
              </a:ext>
            </a:extLst>
          </p:cNvPr>
          <p:cNvSpPr txBox="1"/>
          <p:nvPr userDrawn="1"/>
        </p:nvSpPr>
        <p:spPr>
          <a:xfrm>
            <a:off x="7079359" y="4382827"/>
            <a:ext cx="2308032" cy="1545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</a:lstStyle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▶ 보안으로 인해 좋아지는 점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▶ 텍스트 입력란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6000" lvl="2" indent="360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75000"/>
                </a:schemeClr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kumimoji="0" lang="ko-KR" altLang="en-US" sz="1200" b="1" i="0" spc="-100" normalizeH="0" noProof="0" dirty="0">
                <a:solidFill>
                  <a:srgbClr val="06215E"/>
                </a:solidFill>
                <a:uLnTx/>
                <a:uFillTx/>
                <a:latin typeface="맑은 고딕" panose="020B0503020000020004" pitchFamily="50" charset="-127"/>
              </a:rPr>
              <a:t>▶ </a:t>
            </a:r>
            <a:r>
              <a:rPr lang="ko-KR" altLang="en-US" sz="1200" b="1" spc="-100" dirty="0">
                <a:solidFill>
                  <a:srgbClr val="06215E"/>
                </a:solidFill>
                <a:latin typeface="맑은 고딕" panose="020B0503020000020004" pitchFamily="50" charset="-127"/>
              </a:rPr>
              <a:t>텍스트 입력란</a:t>
            </a:r>
            <a:endParaRPr lang="en-US" altLang="ko-KR" sz="1200" b="1" spc="-100" dirty="0">
              <a:solidFill>
                <a:srgbClr val="06215E"/>
              </a:solidFill>
              <a:latin typeface="맑은 고딕" panose="020B0503020000020004" pitchFamily="50" charset="-127"/>
            </a:endParaRPr>
          </a:p>
          <a:p>
            <a:pPr marL="0" lvl="2" indent="252000">
              <a:lnSpc>
                <a:spcPct val="120000"/>
              </a:lnSpc>
              <a:buClr>
                <a:srgbClr val="071F3F"/>
              </a:buClr>
              <a:defRPr kumimoji="0" sz="1800" b="0" i="0" normalizeH="0" noProof="0">
                <a:uLnTx/>
                <a:uFillTx/>
                <a:latin typeface="+mn-lt"/>
                <a:ea typeface="+mn-ea"/>
                <a:cs typeface="+mn-cs"/>
              </a:defRPr>
            </a:pPr>
            <a:r>
              <a:rPr lang="ko-KR" altLang="en-US" sz="1000" spc="-1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본문관련 텍스트를 입력하세요</a:t>
            </a:r>
            <a:endParaRPr lang="en-US" altLang="ko-KR" sz="1000" spc="-1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7EDA13A-CF3E-46CD-9ED5-4EBD71C753CC}"/>
              </a:ext>
            </a:extLst>
          </p:cNvPr>
          <p:cNvCxnSpPr/>
          <p:nvPr userDrawn="1"/>
        </p:nvCxnSpPr>
        <p:spPr>
          <a:xfrm flipH="1">
            <a:off x="7151974" y="6208164"/>
            <a:ext cx="2262792" cy="0"/>
          </a:xfrm>
          <a:prstGeom prst="line">
            <a:avLst/>
          </a:prstGeom>
          <a:ln>
            <a:solidFill>
              <a:srgbClr val="062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14E4AD9-F5D0-4C9B-8F99-398E4EB44078}"/>
              </a:ext>
            </a:extLst>
          </p:cNvPr>
          <p:cNvGrpSpPr/>
          <p:nvPr userDrawn="1"/>
        </p:nvGrpSpPr>
        <p:grpSpPr>
          <a:xfrm>
            <a:off x="7248672" y="3867897"/>
            <a:ext cx="2166094" cy="259675"/>
            <a:chOff x="7248672" y="3794745"/>
            <a:chExt cx="2166094" cy="259675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52AF738-ADF5-4018-82C1-A686CA7A20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2378" y="3918187"/>
              <a:ext cx="1082388" cy="0"/>
            </a:xfrm>
            <a:prstGeom prst="line">
              <a:avLst/>
            </a:prstGeom>
            <a:ln>
              <a:solidFill>
                <a:srgbClr val="0621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A2AD3D5F-49D5-4CAC-8717-A4B54D2168ED}"/>
                </a:ext>
              </a:extLst>
            </p:cNvPr>
            <p:cNvSpPr/>
            <p:nvPr/>
          </p:nvSpPr>
          <p:spPr>
            <a:xfrm>
              <a:off x="7248672" y="3794745"/>
              <a:ext cx="1215269" cy="259675"/>
            </a:xfrm>
            <a:prstGeom prst="roundRect">
              <a:avLst>
                <a:gd name="adj" fmla="val 50000"/>
              </a:avLst>
            </a:prstGeom>
            <a:solidFill>
              <a:srgbClr val="062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</a:bodyPr>
            <a:lstStyle>
              <a:defPPr>
                <a:defRPr lang="ko-KR"/>
              </a:defPPr>
              <a:lvl1pPr marL="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1pPr>
              <a:lvl2pPr marL="457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2pPr>
              <a:lvl3pPr marL="914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3pPr>
              <a:lvl4pPr marL="1371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4pPr>
              <a:lvl5pPr marL="18288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5pPr>
              <a:lvl6pPr marL="22860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6pPr>
              <a:lvl7pPr marL="27432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7pPr>
              <a:lvl8pPr marL="32004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8pPr>
              <a:lvl9pPr marL="3657600" marR="0" indent="0" algn="l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  <a:sym typeface="Wingdings" charset="2"/>
                </a:defRPr>
              </a:lvl9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맑은 고딕" panose="020F0302020204030204"/>
                  <a:ea typeface="Arial" panose="020B0604020202020204" pitchFamily="34" charset="0"/>
                  <a:cs typeface="Arial" panose="020B0604020202020204" pitchFamily="34" charset="0"/>
                </a:defRPr>
              </a:pPr>
              <a:r>
                <a:rPr kumimoji="0" lang="ko-KR" altLang="en-US" sz="1200" b="1" i="0" normalizeH="0" noProof="0">
                  <a:uLnTx/>
                  <a:uFillTx/>
                  <a:latin typeface="+mn-ea"/>
                </a:rPr>
                <a:t>관리자</a:t>
              </a:r>
              <a:endParaRPr lang="en-US" altLang="ko-KR" sz="1200" b="1">
                <a:latin typeface="+mn-ea"/>
              </a:endParaRPr>
            </a:p>
          </p:txBody>
        </p:sp>
      </p:grpSp>
      <p:pic>
        <p:nvPicPr>
          <p:cNvPr id="17" name="그래픽 16">
            <a:extLst>
              <a:ext uri="{FF2B5EF4-FFF2-40B4-BE49-F238E27FC236}">
                <a16:creationId xmlns:a16="http://schemas.microsoft.com/office/drawing/2014/main" id="{8B4A3944-39F7-494C-9EC7-DAA9A6B3DA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7489" y="2988731"/>
            <a:ext cx="537090" cy="452690"/>
          </a:xfrm>
          <a:prstGeom prst="rect">
            <a:avLst/>
          </a:prstGeom>
        </p:spPr>
      </p:pic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7871209E-A08F-4C1F-B3B1-9CD69DCBCA3A}"/>
              </a:ext>
            </a:extLst>
          </p:cNvPr>
          <p:cNvSpPr/>
          <p:nvPr userDrawn="1"/>
        </p:nvSpPr>
        <p:spPr>
          <a:xfrm>
            <a:off x="5569425" y="1412572"/>
            <a:ext cx="3040010" cy="4621906"/>
          </a:xfrm>
          <a:custGeom>
            <a:avLst/>
            <a:gdLst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917511 h 4026090"/>
              <a:gd name="connsiteX6" fmla="*/ 3691720 w 3698544"/>
              <a:gd name="connsiteY6" fmla="*/ 1296538 h 4026090"/>
              <a:gd name="connsiteX0" fmla="*/ 3691720 w 3698544"/>
              <a:gd name="connsiteY0" fmla="*/ 1296538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0 w 3698544"/>
              <a:gd name="connsiteY6" fmla="*/ 1296538 h 4026090"/>
              <a:gd name="connsiteX0" fmla="*/ 3691721 w 3698544"/>
              <a:gd name="connsiteY0" fmla="*/ 1317779 h 4026090"/>
              <a:gd name="connsiteX1" fmla="*/ 696036 w 3698544"/>
              <a:gd name="connsiteY1" fmla="*/ 0 h 4026090"/>
              <a:gd name="connsiteX2" fmla="*/ 0 w 3698544"/>
              <a:gd name="connsiteY2" fmla="*/ 0 h 4026090"/>
              <a:gd name="connsiteX3" fmla="*/ 0 w 3698544"/>
              <a:gd name="connsiteY3" fmla="*/ 4026090 h 4026090"/>
              <a:gd name="connsiteX4" fmla="*/ 696036 w 3698544"/>
              <a:gd name="connsiteY4" fmla="*/ 4026090 h 4026090"/>
              <a:gd name="connsiteX5" fmla="*/ 3698544 w 3698544"/>
              <a:gd name="connsiteY5" fmla="*/ 1816618 h 4026090"/>
              <a:gd name="connsiteX6" fmla="*/ 3691721 w 3698544"/>
              <a:gd name="connsiteY6" fmla="*/ 1317779 h 4026090"/>
              <a:gd name="connsiteX0" fmla="*/ 3691721 w 3692317"/>
              <a:gd name="connsiteY0" fmla="*/ 1317779 h 4026090"/>
              <a:gd name="connsiteX1" fmla="*/ 696036 w 3692317"/>
              <a:gd name="connsiteY1" fmla="*/ 0 h 4026090"/>
              <a:gd name="connsiteX2" fmla="*/ 0 w 3692317"/>
              <a:gd name="connsiteY2" fmla="*/ 0 h 4026090"/>
              <a:gd name="connsiteX3" fmla="*/ 0 w 3692317"/>
              <a:gd name="connsiteY3" fmla="*/ 4026090 h 4026090"/>
              <a:gd name="connsiteX4" fmla="*/ 696036 w 3692317"/>
              <a:gd name="connsiteY4" fmla="*/ 4026090 h 4026090"/>
              <a:gd name="connsiteX5" fmla="*/ 3691140 w 3692317"/>
              <a:gd name="connsiteY5" fmla="*/ 1800688 h 4026090"/>
              <a:gd name="connsiteX6" fmla="*/ 3691721 w 3692317"/>
              <a:gd name="connsiteY6" fmla="*/ 1317779 h 402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2317" h="4026090">
                <a:moveTo>
                  <a:pt x="3691721" y="1317779"/>
                </a:moveTo>
                <a:lnTo>
                  <a:pt x="696036" y="0"/>
                </a:lnTo>
                <a:lnTo>
                  <a:pt x="0" y="0"/>
                </a:lnTo>
                <a:lnTo>
                  <a:pt x="0" y="4026090"/>
                </a:lnTo>
                <a:lnTo>
                  <a:pt x="696036" y="4026090"/>
                </a:lnTo>
                <a:cubicBezTo>
                  <a:pt x="1696872" y="3323230"/>
                  <a:pt x="2690304" y="2503548"/>
                  <a:pt x="3691140" y="1800688"/>
                </a:cubicBezTo>
                <a:cubicBezTo>
                  <a:pt x="3688865" y="1593697"/>
                  <a:pt x="3693996" y="1524770"/>
                  <a:pt x="3691721" y="1317779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shade val="100000"/>
                  <a:satMod val="115000"/>
                  <a:alpha val="0"/>
                </a:srgbClr>
              </a:gs>
              <a:gs pos="70000">
                <a:srgbClr val="BFC0CA">
                  <a:alpha val="28000"/>
                </a:srgbClr>
              </a:gs>
              <a:gs pos="2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  <a:sym typeface="Wingdings" charset="2"/>
              </a:defRPr>
            </a:lvl9pPr>
          </a:lstStyle>
          <a:p>
            <a:pPr marL="0" algn="ctr" defTabSz="914400">
              <a:buNone/>
              <a:defRPr kumimoji="0" sz="1800" b="0" i="0" normalizeH="0" noProof="0">
                <a:uLnTx/>
                <a:uFillTx/>
                <a:latin typeface="맑은 고딕" panose="020F0302020204030204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8EF3FC5-AF85-439F-9C74-4222AE312168}"/>
              </a:ext>
            </a:extLst>
          </p:cNvPr>
          <p:cNvSpPr/>
          <p:nvPr userDrawn="1"/>
        </p:nvSpPr>
        <p:spPr>
          <a:xfrm>
            <a:off x="404037" y="1711842"/>
            <a:ext cx="6081823" cy="4230186"/>
          </a:xfrm>
          <a:prstGeom prst="rect">
            <a:avLst/>
          </a:prstGeom>
          <a:solidFill>
            <a:schemeClr val="bg1"/>
          </a:solidFill>
          <a:ln w="19050">
            <a:solidFill>
              <a:srgbClr val="E8E9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30944B3-88AC-4B42-A6FC-44633124DD05}"/>
              </a:ext>
            </a:extLst>
          </p:cNvPr>
          <p:cNvGrpSpPr/>
          <p:nvPr userDrawn="1"/>
        </p:nvGrpSpPr>
        <p:grpSpPr>
          <a:xfrm>
            <a:off x="527938" y="2086675"/>
            <a:ext cx="6735574" cy="3628326"/>
            <a:chOff x="529741" y="1622454"/>
            <a:chExt cx="6137119" cy="3305949"/>
          </a:xfrm>
        </p:grpSpPr>
        <p:grpSp>
          <p:nvGrpSpPr>
            <p:cNvPr id="21" name="그룹 7">
              <a:extLst>
                <a:ext uri="{FF2B5EF4-FFF2-40B4-BE49-F238E27FC236}">
                  <a16:creationId xmlns:a16="http://schemas.microsoft.com/office/drawing/2014/main" id="{660896CD-6585-44EB-B53A-F018264F56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782" y="2610284"/>
              <a:ext cx="5081711" cy="1411631"/>
              <a:chOff x="887495" y="2896450"/>
              <a:chExt cx="7391298" cy="205201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3B29E1C6-A19F-4D10-B3FC-E836A704D9FF}"/>
                  </a:ext>
                </a:extLst>
              </p:cNvPr>
              <p:cNvSpPr/>
              <p:nvPr/>
            </p:nvSpPr>
            <p:spPr>
              <a:xfrm rot="5400000">
                <a:off x="4194767" y="3616151"/>
                <a:ext cx="777658" cy="626667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8CDF3C7E-E814-4DD2-8092-A01FFEBBBB4B}"/>
                  </a:ext>
                </a:extLst>
              </p:cNvPr>
              <p:cNvSpPr/>
              <p:nvPr/>
            </p:nvSpPr>
            <p:spPr>
              <a:xfrm rot="5400000">
                <a:off x="2643760" y="3605712"/>
                <a:ext cx="762002" cy="631891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/>
              </a:p>
            </p:txBody>
          </p:sp>
          <p:sp>
            <p:nvSpPr>
              <p:cNvPr id="38" name="직사각형 1">
                <a:extLst>
                  <a:ext uri="{FF2B5EF4-FFF2-40B4-BE49-F238E27FC236}">
                    <a16:creationId xmlns:a16="http://schemas.microsoft.com/office/drawing/2014/main" id="{165F02F0-A544-4796-9BC8-B4CE97F61344}"/>
                  </a:ext>
                </a:extLst>
              </p:cNvPr>
              <p:cNvSpPr/>
              <p:nvPr/>
            </p:nvSpPr>
            <p:spPr>
              <a:xfrm rot="10800000">
                <a:off x="1147373" y="4302656"/>
                <a:ext cx="2193335" cy="631521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직사각형 1">
                <a:extLst>
                  <a:ext uri="{FF2B5EF4-FFF2-40B4-BE49-F238E27FC236}">
                    <a16:creationId xmlns:a16="http://schemas.microsoft.com/office/drawing/2014/main" id="{697C3FD8-9B55-4A9B-AE6B-35443B0FB6AD}"/>
                  </a:ext>
                </a:extLst>
              </p:cNvPr>
              <p:cNvSpPr/>
              <p:nvPr/>
            </p:nvSpPr>
            <p:spPr>
              <a:xfrm>
                <a:off x="2708817" y="2914351"/>
                <a:ext cx="218811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98C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8167271B-F686-4B65-B75F-2B8108058231}"/>
                  </a:ext>
                </a:extLst>
              </p:cNvPr>
              <p:cNvSpPr/>
              <p:nvPr/>
            </p:nvSpPr>
            <p:spPr>
              <a:xfrm rot="5400000">
                <a:off x="5753603" y="3613540"/>
                <a:ext cx="777658" cy="631888"/>
              </a:xfrm>
              <a:prstGeom prst="rect">
                <a:avLst/>
              </a:prstGeom>
              <a:solidFill>
                <a:srgbClr val="E8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1">
                <a:extLst>
                  <a:ext uri="{FF2B5EF4-FFF2-40B4-BE49-F238E27FC236}">
                    <a16:creationId xmlns:a16="http://schemas.microsoft.com/office/drawing/2014/main" id="{A2E848A2-8BA9-48E0-AC20-F61987249CC3}"/>
                  </a:ext>
                </a:extLst>
              </p:cNvPr>
              <p:cNvSpPr/>
              <p:nvPr/>
            </p:nvSpPr>
            <p:spPr>
              <a:xfrm rot="10800000">
                <a:off x="4270264" y="4318312"/>
                <a:ext cx="2188111" cy="631524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3374C3"/>
              </a:solidFill>
              <a:ln w="9525" cap="flat" cmpd="sng" algn="ctr">
                <a:noFill/>
                <a:prstDash val="solid"/>
              </a:ln>
              <a:effectLst>
                <a:outerShdw blurRad="254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indent="-457200" algn="ctr" latinLnBrk="0">
                  <a:spcBef>
                    <a:spcPct val="0"/>
                  </a:spcBef>
                </a:pPr>
                <a:endParaRPr lang="ko-KR" alt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직사각형 1">
                <a:extLst>
                  <a:ext uri="{FF2B5EF4-FFF2-40B4-BE49-F238E27FC236}">
                    <a16:creationId xmlns:a16="http://schemas.microsoft.com/office/drawing/2014/main" id="{DDCF4498-59A7-48C3-9430-40BF89969C5D}"/>
                  </a:ext>
                </a:extLst>
              </p:cNvPr>
              <p:cNvSpPr/>
              <p:nvPr/>
            </p:nvSpPr>
            <p:spPr>
              <a:xfrm>
                <a:off x="5826488" y="2914351"/>
                <a:ext cx="2193335" cy="626303"/>
              </a:xfrm>
              <a:custGeom>
                <a:avLst/>
                <a:gdLst>
                  <a:gd name="connsiteX0" fmla="*/ 0 w 2278380"/>
                  <a:gd name="connsiteY0" fmla="*/ 0 h 655320"/>
                  <a:gd name="connsiteX1" fmla="*/ 227838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0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0 w 2278380"/>
                  <a:gd name="connsiteY4" fmla="*/ 0 h 655320"/>
                  <a:gd name="connsiteX0" fmla="*/ 644525 w 2278380"/>
                  <a:gd name="connsiteY0" fmla="*/ 0 h 655320"/>
                  <a:gd name="connsiteX1" fmla="*/ 1638300 w 2278380"/>
                  <a:gd name="connsiteY1" fmla="*/ 0 h 655320"/>
                  <a:gd name="connsiteX2" fmla="*/ 2278380 w 2278380"/>
                  <a:gd name="connsiteY2" fmla="*/ 655320 h 655320"/>
                  <a:gd name="connsiteX3" fmla="*/ 0 w 2278380"/>
                  <a:gd name="connsiteY3" fmla="*/ 655320 h 655320"/>
                  <a:gd name="connsiteX4" fmla="*/ 644525 w 2278380"/>
                  <a:gd name="connsiteY4" fmla="*/ 0 h 655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655320">
                    <a:moveTo>
                      <a:pt x="644525" y="0"/>
                    </a:moveTo>
                    <a:lnTo>
                      <a:pt x="1638300" y="0"/>
                    </a:lnTo>
                    <a:lnTo>
                      <a:pt x="2278380" y="655320"/>
                    </a:lnTo>
                    <a:lnTo>
                      <a:pt x="0" y="655320"/>
                    </a:lnTo>
                    <a:lnTo>
                      <a:pt x="644525" y="0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자유형 15">
                <a:extLst>
                  <a:ext uri="{FF2B5EF4-FFF2-40B4-BE49-F238E27FC236}">
                    <a16:creationId xmlns:a16="http://schemas.microsoft.com/office/drawing/2014/main" id="{259C89D1-7EBC-400A-A314-D92B2A307CCA}"/>
                  </a:ext>
                </a:extLst>
              </p:cNvPr>
              <p:cNvSpPr/>
              <p:nvPr/>
            </p:nvSpPr>
            <p:spPr>
              <a:xfrm rot="10800000">
                <a:off x="7126821" y="3540654"/>
                <a:ext cx="1154114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081D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4" name="자유형 16">
                <a:extLst>
                  <a:ext uri="{FF2B5EF4-FFF2-40B4-BE49-F238E27FC236}">
                    <a16:creationId xmlns:a16="http://schemas.microsoft.com/office/drawing/2014/main" id="{44FBB489-4244-4F8E-82F4-A8F64775953C}"/>
                  </a:ext>
                </a:extLst>
              </p:cNvPr>
              <p:cNvSpPr/>
              <p:nvPr/>
            </p:nvSpPr>
            <p:spPr>
              <a:xfrm>
                <a:off x="886261" y="2898692"/>
                <a:ext cx="1154110" cy="1409182"/>
              </a:xfrm>
              <a:custGeom>
                <a:avLst/>
                <a:gdLst>
                  <a:gd name="connsiteX0" fmla="*/ 891689 w 1153769"/>
                  <a:gd name="connsiteY0" fmla="*/ 1409313 h 1409313"/>
                  <a:gd name="connsiteX1" fmla="*/ 262078 w 1153769"/>
                  <a:gd name="connsiteY1" fmla="*/ 1409313 h 1409313"/>
                  <a:gd name="connsiteX2" fmla="*/ 262078 w 1153769"/>
                  <a:gd name="connsiteY2" fmla="*/ 683962 h 1409313"/>
                  <a:gd name="connsiteX3" fmla="*/ 0 w 1153769"/>
                  <a:gd name="connsiteY3" fmla="*/ 683962 h 1409313"/>
                  <a:gd name="connsiteX4" fmla="*/ 576885 w 1153769"/>
                  <a:gd name="connsiteY4" fmla="*/ 0 h 1409313"/>
                  <a:gd name="connsiteX5" fmla="*/ 1153769 w 1153769"/>
                  <a:gd name="connsiteY5" fmla="*/ 683962 h 1409313"/>
                  <a:gd name="connsiteX6" fmla="*/ 891689 w 1153769"/>
                  <a:gd name="connsiteY6" fmla="*/ 683962 h 140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3769" h="1409313">
                    <a:moveTo>
                      <a:pt x="891689" y="1409313"/>
                    </a:moveTo>
                    <a:lnTo>
                      <a:pt x="262078" y="1409313"/>
                    </a:lnTo>
                    <a:lnTo>
                      <a:pt x="262078" y="683962"/>
                    </a:lnTo>
                    <a:lnTo>
                      <a:pt x="0" y="683962"/>
                    </a:lnTo>
                    <a:lnTo>
                      <a:pt x="576885" y="0"/>
                    </a:lnTo>
                    <a:lnTo>
                      <a:pt x="1153769" y="683962"/>
                    </a:lnTo>
                    <a:lnTo>
                      <a:pt x="891689" y="683962"/>
                    </a:lnTo>
                    <a:close/>
                  </a:path>
                </a:pathLst>
              </a:custGeom>
              <a:solidFill>
                <a:srgbClr val="1E39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id="{3489743F-7C27-43E6-9F55-7F8E3A42D745}"/>
                </a:ext>
              </a:extLst>
            </p:cNvPr>
            <p:cNvCxnSpPr/>
            <p:nvPr/>
          </p:nvCxnSpPr>
          <p:spPr bwMode="auto">
            <a:xfrm>
              <a:off x="1500623" y="4012087"/>
              <a:ext cx="0" cy="57087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E3012A78-B0B5-41F6-9647-7206469A2861}"/>
                </a:ext>
              </a:extLst>
            </p:cNvPr>
            <p:cNvCxnSpPr/>
            <p:nvPr/>
          </p:nvCxnSpPr>
          <p:spPr bwMode="auto">
            <a:xfrm>
              <a:off x="3644100" y="4022861"/>
              <a:ext cx="0" cy="574466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9E295DE1-6C89-48A0-8407-550A4C7AD1F8}"/>
                </a:ext>
              </a:extLst>
            </p:cNvPr>
            <p:cNvCxnSpPr/>
            <p:nvPr/>
          </p:nvCxnSpPr>
          <p:spPr bwMode="auto">
            <a:xfrm flipV="1">
              <a:off x="2556206" y="1951190"/>
              <a:ext cx="0" cy="667818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A8C25490-A5F5-48C5-8ADE-12CB707304D9}"/>
                </a:ext>
              </a:extLst>
            </p:cNvPr>
            <p:cNvCxnSpPr/>
            <p:nvPr/>
          </p:nvCxnSpPr>
          <p:spPr bwMode="auto">
            <a:xfrm flipV="1">
              <a:off x="4681731" y="1947598"/>
              <a:ext cx="0" cy="671407"/>
            </a:xfrm>
            <a:prstGeom prst="straightConnector1">
              <a:avLst/>
            </a:prstGeom>
            <a:ln w="6350">
              <a:solidFill>
                <a:schemeClr val="accent1">
                  <a:lumMod val="50000"/>
                </a:schemeClr>
              </a:solidFill>
              <a:prstDash val="sysDot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래픽 25">
              <a:extLst>
                <a:ext uri="{FF2B5EF4-FFF2-40B4-BE49-F238E27FC236}">
                  <a16:creationId xmlns:a16="http://schemas.microsoft.com/office/drawing/2014/main" id="{011A6E02-61F0-4458-B291-965243C74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382024" y="3629026"/>
              <a:ext cx="280703" cy="322118"/>
            </a:xfrm>
            <a:prstGeom prst="rect">
              <a:avLst/>
            </a:prstGeom>
          </p:spPr>
        </p:pic>
        <p:pic>
          <p:nvPicPr>
            <p:cNvPr id="27" name="그래픽 26">
              <a:extLst>
                <a:ext uri="{FF2B5EF4-FFF2-40B4-BE49-F238E27FC236}">
                  <a16:creationId xmlns:a16="http://schemas.microsoft.com/office/drawing/2014/main" id="{DEBCA96F-120D-40DA-A64C-7676349F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70588" y="3649127"/>
              <a:ext cx="347024" cy="292492"/>
            </a:xfrm>
            <a:prstGeom prst="rect">
              <a:avLst/>
            </a:prstGeom>
          </p:spPr>
        </p:pic>
        <p:pic>
          <p:nvPicPr>
            <p:cNvPr id="28" name="그래픽 27">
              <a:extLst>
                <a:ext uri="{FF2B5EF4-FFF2-40B4-BE49-F238E27FC236}">
                  <a16:creationId xmlns:a16="http://schemas.microsoft.com/office/drawing/2014/main" id="{9A683784-1638-41AE-90C3-B3EBF319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13117" y="2697633"/>
              <a:ext cx="282458" cy="285990"/>
            </a:xfrm>
            <a:prstGeom prst="rect">
              <a:avLst/>
            </a:prstGeom>
          </p:spPr>
        </p:pic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D2899F22-AB71-4C62-9377-FDA26F14E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23707" y="2714626"/>
              <a:ext cx="373878" cy="239078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84BA83F-B11F-4571-AB9A-A3185BE6B2D4}"/>
                </a:ext>
              </a:extLst>
            </p:cNvPr>
            <p:cNvSpPr/>
            <p:nvPr/>
          </p:nvSpPr>
          <p:spPr>
            <a:xfrm>
              <a:off x="1308050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6E38CDA6-3C54-4C2B-8941-6C47DE3EF3E0}"/>
                </a:ext>
              </a:extLst>
            </p:cNvPr>
            <p:cNvSpPr/>
            <p:nvPr/>
          </p:nvSpPr>
          <p:spPr>
            <a:xfrm>
              <a:off x="3443925" y="465140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3413FDA-F3CC-41F9-AD6D-4C17E92FFA54}"/>
                </a:ext>
              </a:extLst>
            </p:cNvPr>
            <p:cNvSpPr/>
            <p:nvPr/>
          </p:nvSpPr>
          <p:spPr>
            <a:xfrm>
              <a:off x="529741" y="2296573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marL="0" algn="ctr" defTabSz="914400">
                <a:buNone/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kumimoji="0" lang="en-US" altLang="ko-KR" sz="1400" i="0" kern="0" normalizeH="0" noProof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kumimoji="0" lang="ko-KR" altLang="en-US" sz="1400" i="0" kern="0" normalizeH="0" noProof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229D1B81-7722-4C64-A8A1-9E9CF0832EEF}"/>
                </a:ext>
              </a:extLst>
            </p:cNvPr>
            <p:cNvSpPr/>
            <p:nvPr/>
          </p:nvSpPr>
          <p:spPr>
            <a:xfrm>
              <a:off x="4815398" y="3989748"/>
              <a:ext cx="863649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 algn="ctr"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en-US" altLang="ko-KR" sz="1400" kern="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81D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ko-KR" altLang="en-US" sz="1400" kern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81D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D10A1AC8-469B-4D5E-ADC6-33FAF3346783}"/>
                </a:ext>
              </a:extLst>
            </p:cNvPr>
            <p:cNvSpPr/>
            <p:nvPr/>
          </p:nvSpPr>
          <p:spPr>
            <a:xfrm>
              <a:off x="2403425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D1A23B0B-2BB3-43F2-B9ED-76867D21C18E}"/>
                </a:ext>
              </a:extLst>
            </p:cNvPr>
            <p:cNvSpPr/>
            <p:nvPr/>
          </p:nvSpPr>
          <p:spPr>
            <a:xfrm>
              <a:off x="4539300" y="1622454"/>
              <a:ext cx="21275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</a:lstStyle>
            <a:p>
              <a:pPr>
                <a:defRPr kumimoji="0" sz="1800" b="0" i="0" normalizeH="0" noProof="0">
                  <a:uLnTx/>
                  <a:uFillTx/>
                  <a:latin typeface="+mn-lt"/>
                  <a:ea typeface="+mn-ea"/>
                  <a:cs typeface="+mn-cs"/>
                </a:defRPr>
              </a:pPr>
              <a:r>
                <a:rPr lang="ko-KR" altLang="en-US" sz="1200" kern="0" spc="-12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텍스트를 입력하세요</a:t>
              </a:r>
            </a:p>
          </p:txBody>
        </p:sp>
      </p:grp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A7997091-2A46-4FCE-A710-E807EAB8B73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63C11BD0-B8E4-4362-9276-6507E67418B5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47" name="액자 48">
              <a:extLst>
                <a:ext uri="{FF2B5EF4-FFF2-40B4-BE49-F238E27FC236}">
                  <a16:creationId xmlns:a16="http://schemas.microsoft.com/office/drawing/2014/main" id="{D2505042-8E2A-4D2E-A216-CF557690FC7B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액자 48">
              <a:extLst>
                <a:ext uri="{FF2B5EF4-FFF2-40B4-BE49-F238E27FC236}">
                  <a16:creationId xmlns:a16="http://schemas.microsoft.com/office/drawing/2014/main" id="{59C338FC-2105-4682-BC02-AF4F3A3CF40E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자유형 8">
            <a:extLst>
              <a:ext uri="{FF2B5EF4-FFF2-40B4-BE49-F238E27FC236}">
                <a16:creationId xmlns:a16="http://schemas.microsoft.com/office/drawing/2014/main" id="{CA1C8878-877D-4042-BD33-EE2DBB4DC2A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6F657C39-F921-4B67-BBE0-96D860112E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017D96A-4429-422F-B468-2D59FD6F0740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36C1B81-5324-4710-AC4B-928180ACF282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3" name="액자 48">
              <a:extLst>
                <a:ext uri="{FF2B5EF4-FFF2-40B4-BE49-F238E27FC236}">
                  <a16:creationId xmlns:a16="http://schemas.microsoft.com/office/drawing/2014/main" id="{F6BFD6DD-71C4-4894-A6D5-4E9238A900E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액자 48">
              <a:extLst>
                <a:ext uri="{FF2B5EF4-FFF2-40B4-BE49-F238E27FC236}">
                  <a16:creationId xmlns:a16="http://schemas.microsoft.com/office/drawing/2014/main" id="{15C1875E-C55C-463B-99EF-B2C35DE6AC53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자유형 8">
            <a:extLst>
              <a:ext uri="{FF2B5EF4-FFF2-40B4-BE49-F238E27FC236}">
                <a16:creationId xmlns:a16="http://schemas.microsoft.com/office/drawing/2014/main" id="{872CDC8D-1F10-40D9-9574-690804EEC75A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3309275A-887E-4A29-A3CB-9BCBE40E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924FADB3-0355-4AD1-8637-C6D26F1739EA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97249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432BFCE7-90B7-44A8-9AF3-BA10D285E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3701" y="2275589"/>
            <a:ext cx="470845" cy="3974715"/>
          </a:xfrm>
          <a:prstGeom prst="upArrow">
            <a:avLst>
              <a:gd name="adj1" fmla="val 68437"/>
              <a:gd name="adj2" fmla="val 59472"/>
            </a:avLst>
          </a:prstGeom>
          <a:gradFill rotWithShape="1">
            <a:gsLst>
              <a:gs pos="55000">
                <a:srgbClr val="3374C3"/>
              </a:gs>
              <a:gs pos="25000">
                <a:srgbClr val="7BBEF1"/>
              </a:gs>
              <a:gs pos="70000">
                <a:srgbClr val="081D58"/>
              </a:gs>
            </a:gsLst>
            <a:lin ang="5400000" scaled="1"/>
          </a:gradFill>
          <a:ln>
            <a:noFill/>
          </a:ln>
        </p:spPr>
        <p:txBody>
          <a:bodyPr wrap="none" rIns="0" anchor="ctr"/>
          <a:lstStyle>
            <a:lvl1pPr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rgbClr val="0D0D0D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>
              <a:latin typeface="+mn-ea"/>
              <a:ea typeface="+mn-ea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CEC8E42-A8AA-45AF-949A-04E2565573D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66850765"/>
              </p:ext>
            </p:extLst>
          </p:nvPr>
        </p:nvGraphicFramePr>
        <p:xfrm>
          <a:off x="344545" y="1762918"/>
          <a:ext cx="9218503" cy="4487386"/>
        </p:xfrm>
        <a:graphic>
          <a:graphicData uri="http://schemas.openxmlformats.org/drawingml/2006/table">
            <a:tbl>
              <a:tblPr/>
              <a:tblGrid>
                <a:gridCol w="64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text</a:t>
                      </a:r>
                      <a:endParaRPr kumimoji="1" lang="ko-KR" altLang="en-US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8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고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급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6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핵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심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7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입</a:t>
                      </a:r>
                      <a:endParaRPr kumimoji="1" lang="en-US" altLang="ko-KR" sz="1400" b="1" kern="1200" spc="-15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400" b="1" kern="1200" spc="-150" dirty="0">
                          <a:ln>
                            <a:solidFill>
                              <a:srgbClr val="EAA000">
                                <a:shade val="50000"/>
                                <a:alpha val="0"/>
                              </a:srgb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Arial" panose="020B0604020202020204" pitchFamily="34" charset="0"/>
                        </a:rPr>
                        <a:t>문</a:t>
                      </a:r>
                    </a:p>
                  </a:txBody>
                  <a:tcPr marL="36006" marR="36006" marT="36000" marB="3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F7F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ko-KR" altLang="en-US" sz="1200" kern="0" spc="-100" dirty="0">
                        <a:ln>
                          <a:solidFill>
                            <a:srgbClr val="EAA000">
                              <a:shade val="50000"/>
                              <a:alpha val="0"/>
                            </a:srgbClr>
                          </a:solidFill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6" marR="36006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모서리가 둥근 직사각형 62">
            <a:extLst>
              <a:ext uri="{FF2B5EF4-FFF2-40B4-BE49-F238E27FC236}">
                <a16:creationId xmlns:a16="http://schemas.microsoft.com/office/drawing/2014/main" id="{95A49AE3-BDC2-4BA9-A010-01F8D37F70C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9" name="모서리가 둥근 직사각형 62">
            <a:extLst>
              <a:ext uri="{FF2B5EF4-FFF2-40B4-BE49-F238E27FC236}">
                <a16:creationId xmlns:a16="http://schemas.microsoft.com/office/drawing/2014/main" id="{F8690446-A1B2-4709-B2B4-5003C11EFF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0" name="모서리가 둥근 직사각형 62">
            <a:extLst>
              <a:ext uri="{FF2B5EF4-FFF2-40B4-BE49-F238E27FC236}">
                <a16:creationId xmlns:a16="http://schemas.microsoft.com/office/drawing/2014/main" id="{1982BA81-3B17-4957-AE1C-BB10D4721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1" name="모서리가 둥근 직사각형 62">
            <a:extLst>
              <a:ext uri="{FF2B5EF4-FFF2-40B4-BE49-F238E27FC236}">
                <a16:creationId xmlns:a16="http://schemas.microsoft.com/office/drawing/2014/main" id="{4F7FAD07-C778-432D-B6C7-42CE5CC80B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2" name="모서리가 둥근 직사각형 62">
            <a:extLst>
              <a:ext uri="{FF2B5EF4-FFF2-40B4-BE49-F238E27FC236}">
                <a16:creationId xmlns:a16="http://schemas.microsoft.com/office/drawing/2014/main" id="{A8C557F0-448A-4B3A-9DAA-D6497F34A2C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827793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13" name="모서리가 둥근 직사각형 62">
            <a:extLst>
              <a:ext uri="{FF2B5EF4-FFF2-40B4-BE49-F238E27FC236}">
                <a16:creationId xmlns:a16="http://schemas.microsoft.com/office/drawing/2014/main" id="{D2D09A9B-FF82-40B6-A350-E6234F51AD5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24111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9AC3E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1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FDC3A6C-92A8-4E99-8311-F8D344DEC815}"/>
              </a:ext>
            </a:extLst>
          </p:cNvPr>
          <p:cNvCxnSpPr>
            <a:cxnSpLocks/>
            <a:endCxn id="12" idx="2"/>
          </p:cNvCxnSpPr>
          <p:nvPr userDrawn="1"/>
        </p:nvCxnSpPr>
        <p:spPr>
          <a:xfrm flipV="1">
            <a:off x="3127604" y="3206561"/>
            <a:ext cx="0" cy="700123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294E4BD5-6E73-4774-A431-D73B417F3249}"/>
              </a:ext>
            </a:extLst>
          </p:cNvPr>
          <p:cNvCxnSpPr>
            <a:stCxn id="9" idx="0"/>
            <a:endCxn id="10" idx="2"/>
          </p:cNvCxnSpPr>
          <p:nvPr userDrawn="1"/>
        </p:nvCxnSpPr>
        <p:spPr>
          <a:xfrm flipV="1">
            <a:off x="7455155" y="3206561"/>
            <a:ext cx="0" cy="67154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FA68106-6314-4E67-9059-56125DFFC348}"/>
              </a:ext>
            </a:extLst>
          </p:cNvPr>
          <p:cNvGrpSpPr/>
          <p:nvPr userDrawn="1"/>
        </p:nvGrpSpPr>
        <p:grpSpPr>
          <a:xfrm>
            <a:off x="3127604" y="4696906"/>
            <a:ext cx="4327551" cy="784859"/>
            <a:chOff x="3127604" y="4706432"/>
            <a:chExt cx="4327551" cy="380773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81DFC50-44C2-47E9-9241-916B295129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7604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9AC3577-97B7-40C3-8FE6-678E2CB64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5155" y="4706432"/>
              <a:ext cx="0" cy="380773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모서리가 둥근 직사각형 62">
            <a:extLst>
              <a:ext uri="{FF2B5EF4-FFF2-40B4-BE49-F238E27FC236}">
                <a16:creationId xmlns:a16="http://schemas.microsoft.com/office/drawing/2014/main" id="{1852E88C-0220-4C8D-88EC-EDCC4F72D0F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</a:t>
            </a: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파이썬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문법부터 시작하라</a:t>
            </a:r>
          </a:p>
        </p:txBody>
      </p:sp>
      <p:sp>
        <p:nvSpPr>
          <p:cNvPr id="20" name="모서리가 둥근 직사각형 62">
            <a:extLst>
              <a:ext uri="{FF2B5EF4-FFF2-40B4-BE49-F238E27FC236}">
                <a16:creationId xmlns:a16="http://schemas.microsoft.com/office/drawing/2014/main" id="{9158F890-6BC2-4866-9997-BE4969A93F9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[Micro]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처음 시작하는 </a:t>
            </a: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파이썬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구조를 학습하라</a:t>
            </a:r>
          </a:p>
        </p:txBody>
      </p:sp>
      <p:sp>
        <p:nvSpPr>
          <p:cNvPr id="21" name="모서리가 둥근 직사각형 62">
            <a:extLst>
              <a:ext uri="{FF2B5EF4-FFF2-40B4-BE49-F238E27FC236}">
                <a16:creationId xmlns:a16="http://schemas.microsoft.com/office/drawing/2014/main" id="{CE3355BC-5869-45C0-B15E-0D6F934F969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686293"/>
            <a:ext cx="3852000" cy="313031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분석을 통한 </a:t>
            </a:r>
            <a:r>
              <a:rPr lang="en-US" altLang="ko-KR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Business Insight</a:t>
            </a:r>
          </a:p>
        </p:txBody>
      </p:sp>
      <p:sp>
        <p:nvSpPr>
          <p:cNvPr id="22" name="모서리가 둥근 직사각형 62">
            <a:extLst>
              <a:ext uri="{FF2B5EF4-FFF2-40B4-BE49-F238E27FC236}">
                <a16:creationId xmlns:a16="http://schemas.microsoft.com/office/drawing/2014/main" id="{F46BD484-E49D-4733-8539-4CFD58978A8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529155" y="5271055"/>
            <a:ext cx="3852000" cy="344334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081D58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빅데이터</a:t>
            </a: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쉽게 이해하기</a:t>
            </a:r>
          </a:p>
        </p:txBody>
      </p:sp>
      <p:sp>
        <p:nvSpPr>
          <p:cNvPr id="23" name="모서리가 둥근 직사각형 62">
            <a:extLst>
              <a:ext uri="{FF2B5EF4-FFF2-40B4-BE49-F238E27FC236}">
                <a16:creationId xmlns:a16="http://schemas.microsoft.com/office/drawing/2014/main" id="{574A1AF5-1770-489E-80BA-62DBD150F99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429908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4" name="모서리가 둥근 직사각형 62">
            <a:extLst>
              <a:ext uri="{FF2B5EF4-FFF2-40B4-BE49-F238E27FC236}">
                <a16:creationId xmlns:a16="http://schemas.microsoft.com/office/drawing/2014/main" id="{C3AA659C-02E5-439E-B065-D3FF9D44737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201604" y="3878109"/>
            <a:ext cx="3852000" cy="378768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3374C3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latinLnBrk="0">
              <a:spcBef>
                <a:spcPct val="0"/>
              </a:spcBef>
            </a:pPr>
            <a:r>
              <a:rPr lang="ko-KR" alt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텍스트를 입력하세요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4DAC1ABD-60BA-445A-8415-B7433E2E924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79BE8029-5617-4CEB-A606-2FE7503555B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27" name="액자 48">
              <a:extLst>
                <a:ext uri="{FF2B5EF4-FFF2-40B4-BE49-F238E27FC236}">
                  <a16:creationId xmlns:a16="http://schemas.microsoft.com/office/drawing/2014/main" id="{21540709-6E79-4F6D-8CF0-F433DAFBF111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액자 48">
              <a:extLst>
                <a:ext uri="{FF2B5EF4-FFF2-40B4-BE49-F238E27FC236}">
                  <a16:creationId xmlns:a16="http://schemas.microsoft.com/office/drawing/2014/main" id="{A3303B99-8B8F-48F3-BC90-62ABAE4397AD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자유형 8">
            <a:extLst>
              <a:ext uri="{FF2B5EF4-FFF2-40B4-BE49-F238E27FC236}">
                <a16:creationId xmlns:a16="http://schemas.microsoft.com/office/drawing/2014/main" id="{2AA41262-E67B-4D84-AAF9-A983D950DB6B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84EF7E31-6FF8-4C42-908F-590490E2B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6C2BB37-6136-435F-BC10-62ACFC561022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54594AF-31B0-479F-A2C3-199EC908EA39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33" name="액자 48">
              <a:extLst>
                <a:ext uri="{FF2B5EF4-FFF2-40B4-BE49-F238E27FC236}">
                  <a16:creationId xmlns:a16="http://schemas.microsoft.com/office/drawing/2014/main" id="{2213C254-FD4F-4B99-87AF-F99EB877482E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액자 48">
              <a:extLst>
                <a:ext uri="{FF2B5EF4-FFF2-40B4-BE49-F238E27FC236}">
                  <a16:creationId xmlns:a16="http://schemas.microsoft.com/office/drawing/2014/main" id="{70D0860F-92A6-44BD-B4AE-2E7788FC60EB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자유형 8">
            <a:extLst>
              <a:ext uri="{FF2B5EF4-FFF2-40B4-BE49-F238E27FC236}">
                <a16:creationId xmlns:a16="http://schemas.microsoft.com/office/drawing/2014/main" id="{E1643E47-EB19-4732-8C00-1F1591177B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E0B16CE6-7E8E-45BA-B887-BED7DF1EFE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0544661-50AE-46D4-98CD-A73FCD69B926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13116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3150FB-6568-4E7A-8C23-02751CC0CF7A}"/>
              </a:ext>
            </a:extLst>
          </p:cNvPr>
          <p:cNvGrpSpPr/>
          <p:nvPr userDrawn="1"/>
        </p:nvGrpSpPr>
        <p:grpSpPr>
          <a:xfrm>
            <a:off x="344543" y="1586125"/>
            <a:ext cx="4824515" cy="4990295"/>
            <a:chOff x="6794106" y="1412875"/>
            <a:chExt cx="2768952" cy="5135282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A2B468F-F743-4AF4-922C-ACE4C11A40D5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7BBEF1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BFBBBB5A-CEE6-4854-88A2-5D0D86DB09B8}"/>
                </a:ext>
              </a:extLst>
            </p:cNvPr>
            <p:cNvSpPr/>
            <p:nvPr/>
          </p:nvSpPr>
          <p:spPr>
            <a:xfrm>
              <a:off x="6794106" y="1892035"/>
              <a:ext cx="2767316" cy="46561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/>
              <a:endParaRPr lang="ko-KR" altLang="en-US" kern="0">
                <a:solidFill>
                  <a:prstClr val="white"/>
                </a:solidFill>
                <a:latin typeface="Arial"/>
                <a:ea typeface="맑은 고딕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6174E18-E4BD-4DEA-99A2-AF79BE6D1D81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rgbClr val="404040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endPara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BF2C47A0-2156-4572-BAF5-BB5086E5220A}"/>
              </a:ext>
            </a:extLst>
          </p:cNvPr>
          <p:cNvGrpSpPr/>
          <p:nvPr userDrawn="1"/>
        </p:nvGrpSpPr>
        <p:grpSpPr>
          <a:xfrm>
            <a:off x="5165484" y="1586125"/>
            <a:ext cx="4397561" cy="4990295"/>
            <a:chOff x="6794106" y="1412875"/>
            <a:chExt cx="2768952" cy="513528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2A2B32E-8103-452B-8171-05869EF3B6F8}"/>
                </a:ext>
              </a:extLst>
            </p:cNvPr>
            <p:cNvSpPr/>
            <p:nvPr/>
          </p:nvSpPr>
          <p:spPr>
            <a:xfrm>
              <a:off x="6794106" y="1412875"/>
              <a:ext cx="2768950" cy="479160"/>
            </a:xfrm>
            <a:prstGeom prst="rect">
              <a:avLst/>
            </a:prstGeom>
            <a:solidFill>
              <a:srgbClr val="3374C3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ko-KR" altLang="en-US" sz="17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939F989-BC7B-4B6C-9D4C-394DD468FD63}"/>
                </a:ext>
              </a:extLst>
            </p:cNvPr>
            <p:cNvSpPr/>
            <p:nvPr/>
          </p:nvSpPr>
          <p:spPr>
            <a:xfrm>
              <a:off x="6794107" y="6530157"/>
              <a:ext cx="2768951" cy="18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lvl="1" indent="-457200" algn="ctr">
                <a:spcBef>
                  <a:spcPct val="0"/>
                </a:spcBef>
                <a:spcAft>
                  <a:spcPts val="600"/>
                </a:spcAft>
              </a:pPr>
              <a:endPara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35AD134-AB1B-4D98-89A5-63094A782014}"/>
              </a:ext>
            </a:extLst>
          </p:cNvPr>
          <p:cNvGrpSpPr/>
          <p:nvPr userDrawn="1"/>
        </p:nvGrpSpPr>
        <p:grpSpPr>
          <a:xfrm>
            <a:off x="5354843" y="2315457"/>
            <a:ext cx="4018845" cy="989254"/>
            <a:chOff x="5354843" y="2315457"/>
            <a:chExt cx="4018845" cy="989254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69CAFEF-904B-4389-A677-F0F8D26DBB8B}"/>
                </a:ext>
              </a:extLst>
            </p:cNvPr>
            <p:cNvSpPr/>
            <p:nvPr/>
          </p:nvSpPr>
          <p:spPr bwMode="auto">
            <a:xfrm>
              <a:off x="5763079" y="2744878"/>
              <a:ext cx="3607837" cy="55983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097DF160-2F08-462B-B93C-2C7D05CA409C}"/>
                </a:ext>
              </a:extLst>
            </p:cNvPr>
            <p:cNvGrpSpPr/>
            <p:nvPr/>
          </p:nvGrpSpPr>
          <p:grpSpPr>
            <a:xfrm>
              <a:off x="5354843" y="2315457"/>
              <a:ext cx="4018845" cy="302741"/>
              <a:chOff x="5316299" y="2150752"/>
              <a:chExt cx="4018201" cy="302741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9DAEB7B-9965-466F-8ABA-BFE5AF7CFD7C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01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16" name="자유형 109">
                <a:extLst>
                  <a:ext uri="{FF2B5EF4-FFF2-40B4-BE49-F238E27FC236}">
                    <a16:creationId xmlns:a16="http://schemas.microsoft.com/office/drawing/2014/main" id="{4D4B55D3-C385-42BC-A70B-04A1C6B1ADD9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자유형 111">
                <a:extLst>
                  <a:ext uri="{FF2B5EF4-FFF2-40B4-BE49-F238E27FC236}">
                    <a16:creationId xmlns:a16="http://schemas.microsoft.com/office/drawing/2014/main" id="{F161153F-9FE3-4011-B095-6400D61E4171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F95ADBA-807D-4367-AE30-F94A94FA3142}"/>
              </a:ext>
            </a:extLst>
          </p:cNvPr>
          <p:cNvGrpSpPr/>
          <p:nvPr userDrawn="1"/>
        </p:nvGrpSpPr>
        <p:grpSpPr>
          <a:xfrm>
            <a:off x="5354843" y="3493595"/>
            <a:ext cx="4018845" cy="1006025"/>
            <a:chOff x="5354843" y="3440407"/>
            <a:chExt cx="4018845" cy="1006025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1D59CFD-0F4C-404D-AE8B-E6515B39568F}"/>
                </a:ext>
              </a:extLst>
            </p:cNvPr>
            <p:cNvSpPr/>
            <p:nvPr/>
          </p:nvSpPr>
          <p:spPr bwMode="auto">
            <a:xfrm>
              <a:off x="5763079" y="3886920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A37CEB43-0B5A-42F1-80F1-586599D435D4}"/>
                </a:ext>
              </a:extLst>
            </p:cNvPr>
            <p:cNvGrpSpPr/>
            <p:nvPr/>
          </p:nvGrpSpPr>
          <p:grpSpPr>
            <a:xfrm>
              <a:off x="5354843" y="3440407"/>
              <a:ext cx="4018845" cy="302741"/>
              <a:chOff x="5316299" y="2150752"/>
              <a:chExt cx="4018201" cy="302741"/>
            </a:xfrm>
          </p:grpSpPr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61EDADCB-02F5-4E30-A016-896D4DBD6F35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02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2" name="자유형 118">
                <a:extLst>
                  <a:ext uri="{FF2B5EF4-FFF2-40B4-BE49-F238E27FC236}">
                    <a16:creationId xmlns:a16="http://schemas.microsoft.com/office/drawing/2014/main" id="{7A9951A6-2BDE-428E-90CF-9922498A98A5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자유형 119">
                <a:extLst>
                  <a:ext uri="{FF2B5EF4-FFF2-40B4-BE49-F238E27FC236}">
                    <a16:creationId xmlns:a16="http://schemas.microsoft.com/office/drawing/2014/main" id="{1C830370-C496-4325-A6C7-64AB1C534020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FB2D66C-6847-4B3C-B54F-BF9F313AFFBD}"/>
              </a:ext>
            </a:extLst>
          </p:cNvPr>
          <p:cNvGrpSpPr/>
          <p:nvPr userDrawn="1"/>
        </p:nvGrpSpPr>
        <p:grpSpPr>
          <a:xfrm>
            <a:off x="5354843" y="4968902"/>
            <a:ext cx="4018845" cy="1014571"/>
            <a:chOff x="5354843" y="4857804"/>
            <a:chExt cx="4018845" cy="101457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82A1513-D4D7-4F0A-99BE-11DC1AC89706}"/>
                </a:ext>
              </a:extLst>
            </p:cNvPr>
            <p:cNvSpPr/>
            <p:nvPr/>
          </p:nvSpPr>
          <p:spPr bwMode="auto">
            <a:xfrm>
              <a:off x="5763079" y="5312863"/>
              <a:ext cx="3607837" cy="55951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  <a:endParaRPr lang="en-US" altLang="ko-KR" sz="1200" kern="0" spc="-10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8000" indent="-108000" latinLnBrk="0">
                <a:lnSpc>
                  <a:spcPct val="110000"/>
                </a:lnSpc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/>
              </a:pPr>
              <a:r>
                <a:rPr lang="ko-KR" altLang="en-US" sz="1200" kern="0" spc="-100" dirty="0">
                  <a:ln>
                    <a:solidFill>
                      <a:srgbClr val="EAA000">
                        <a:shade val="50000"/>
                        <a:alpha val="0"/>
                      </a:srgbClr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텍스트를 입력하세요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72886D66-30B5-4F0D-ACF1-BCF89C76C8DB}"/>
                </a:ext>
              </a:extLst>
            </p:cNvPr>
            <p:cNvGrpSpPr/>
            <p:nvPr/>
          </p:nvGrpSpPr>
          <p:grpSpPr>
            <a:xfrm>
              <a:off x="5354843" y="4857804"/>
              <a:ext cx="4018845" cy="302741"/>
              <a:chOff x="5316299" y="2150752"/>
              <a:chExt cx="4018201" cy="30274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499BF5CA-666D-4D89-BB7C-5A5083922B52}"/>
                  </a:ext>
                </a:extLst>
              </p:cNvPr>
              <p:cNvSpPr/>
              <p:nvPr/>
            </p:nvSpPr>
            <p:spPr bwMode="auto">
              <a:xfrm>
                <a:off x="5316299" y="2158101"/>
                <a:ext cx="4015430" cy="2880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400" b="1" u="sng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03</a:t>
                </a:r>
                <a:r>
                  <a:rPr kumimoji="1" lang="en-US" altLang="ko-KR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kumimoji="1" lang="ko-KR" altLang="en-US" sz="1400" b="1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cs typeface="Arial" panose="020B0604020202020204" pitchFamily="34" charset="0"/>
                  </a:rPr>
                  <a:t>텍스트를 입력하세요</a:t>
                </a:r>
              </a:p>
            </p:txBody>
          </p:sp>
          <p:sp>
            <p:nvSpPr>
              <p:cNvPr id="28" name="자유형 124">
                <a:extLst>
                  <a:ext uri="{FF2B5EF4-FFF2-40B4-BE49-F238E27FC236}">
                    <a16:creationId xmlns:a16="http://schemas.microsoft.com/office/drawing/2014/main" id="{AFD2CAAB-8708-46FF-8DBC-2829CC8F9F68}"/>
                  </a:ext>
                </a:extLst>
              </p:cNvPr>
              <p:cNvSpPr/>
              <p:nvPr/>
            </p:nvSpPr>
            <p:spPr>
              <a:xfrm>
                <a:off x="5318760" y="2150752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자유형 125">
                <a:extLst>
                  <a:ext uri="{FF2B5EF4-FFF2-40B4-BE49-F238E27FC236}">
                    <a16:creationId xmlns:a16="http://schemas.microsoft.com/office/drawing/2014/main" id="{BF59B450-50E6-431C-81FC-9461AECEF34F}"/>
                  </a:ext>
                </a:extLst>
              </p:cNvPr>
              <p:cNvSpPr/>
              <p:nvPr/>
            </p:nvSpPr>
            <p:spPr>
              <a:xfrm>
                <a:off x="5318760" y="2453493"/>
                <a:ext cx="4015740" cy="0"/>
              </a:xfrm>
              <a:custGeom>
                <a:avLst/>
                <a:gdLst>
                  <a:gd name="connsiteX0" fmla="*/ 0 w 4015740"/>
                  <a:gd name="connsiteY0" fmla="*/ 0 h 0"/>
                  <a:gd name="connsiteX1" fmla="*/ 4015740 w 40157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15740">
                    <a:moveTo>
                      <a:pt x="0" y="0"/>
                    </a:moveTo>
                    <a:lnTo>
                      <a:pt x="4015740" y="0"/>
                    </a:lnTo>
                  </a:path>
                </a:pathLst>
              </a:custGeom>
              <a:noFill/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6B173C04-68C3-4B22-B1EC-C235275890C2}"/>
              </a:ext>
            </a:extLst>
          </p:cNvPr>
          <p:cNvGrpSpPr/>
          <p:nvPr userDrawn="1"/>
        </p:nvGrpSpPr>
        <p:grpSpPr>
          <a:xfrm>
            <a:off x="2471515" y="2280375"/>
            <a:ext cx="2459188" cy="4225942"/>
            <a:chOff x="6446687" y="2107125"/>
            <a:chExt cx="2459188" cy="4225942"/>
          </a:xfrm>
        </p:grpSpPr>
        <p:sp>
          <p:nvSpPr>
            <p:cNvPr id="31" name="사다리꼴 30">
              <a:extLst>
                <a:ext uri="{FF2B5EF4-FFF2-40B4-BE49-F238E27FC236}">
                  <a16:creationId xmlns:a16="http://schemas.microsoft.com/office/drawing/2014/main" id="{EADFA09C-C302-4932-831F-A0F0863072F6}"/>
                </a:ext>
              </a:extLst>
            </p:cNvPr>
            <p:cNvSpPr/>
            <p:nvPr/>
          </p:nvSpPr>
          <p:spPr>
            <a:xfrm rot="5400000">
              <a:off x="5710164" y="3250855"/>
              <a:ext cx="4166188" cy="1950742"/>
            </a:xfrm>
            <a:prstGeom prst="trapezoid">
              <a:avLst>
                <a:gd name="adj" fmla="val 5542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75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</a:endParaRPr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3B2EA704-38C4-4ADE-B854-828B5B967741}"/>
                </a:ext>
              </a:extLst>
            </p:cNvPr>
            <p:cNvGrpSpPr/>
            <p:nvPr/>
          </p:nvGrpSpPr>
          <p:grpSpPr>
            <a:xfrm>
              <a:off x="7335877" y="2453493"/>
              <a:ext cx="1569998" cy="3533206"/>
              <a:chOff x="7261217" y="2217415"/>
              <a:chExt cx="1719318" cy="3533206"/>
            </a:xfrm>
          </p:grpSpPr>
          <p:sp>
            <p:nvSpPr>
              <p:cNvPr id="40" name="모서리가 둥근 직사각형 138">
                <a:extLst>
                  <a:ext uri="{FF2B5EF4-FFF2-40B4-BE49-F238E27FC236}">
                    <a16:creationId xmlns:a16="http://schemas.microsoft.com/office/drawing/2014/main" id="{FE11105D-0309-4CFA-A6AF-6C8D1AD9DD9F}"/>
                  </a:ext>
                </a:extLst>
              </p:cNvPr>
              <p:cNvSpPr/>
              <p:nvPr/>
            </p:nvSpPr>
            <p:spPr>
              <a:xfrm>
                <a:off x="7261217" y="2217415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1" name="모서리가 둥근 직사각형 139">
                <a:extLst>
                  <a:ext uri="{FF2B5EF4-FFF2-40B4-BE49-F238E27FC236}">
                    <a16:creationId xmlns:a16="http://schemas.microsoft.com/office/drawing/2014/main" id="{E7FC3AEC-18E1-4819-9751-85179B16E833}"/>
                  </a:ext>
                </a:extLst>
              </p:cNvPr>
              <p:cNvSpPr/>
              <p:nvPr/>
            </p:nvSpPr>
            <p:spPr>
              <a:xfrm>
                <a:off x="7261217" y="2970948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2" name="모서리가 둥근 직사각형 140">
                <a:extLst>
                  <a:ext uri="{FF2B5EF4-FFF2-40B4-BE49-F238E27FC236}">
                    <a16:creationId xmlns:a16="http://schemas.microsoft.com/office/drawing/2014/main" id="{181EF1BE-541A-4AD7-8C65-3B46EB043E68}"/>
                  </a:ext>
                </a:extLst>
              </p:cNvPr>
              <p:cNvSpPr/>
              <p:nvPr/>
            </p:nvSpPr>
            <p:spPr>
              <a:xfrm>
                <a:off x="7261217" y="3724481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3" name="모서리가 둥근 직사각형 141">
                <a:extLst>
                  <a:ext uri="{FF2B5EF4-FFF2-40B4-BE49-F238E27FC236}">
                    <a16:creationId xmlns:a16="http://schemas.microsoft.com/office/drawing/2014/main" id="{2E10D922-7030-467B-A117-CFF94FD98EF7}"/>
                  </a:ext>
                </a:extLst>
              </p:cNvPr>
              <p:cNvSpPr/>
              <p:nvPr/>
            </p:nvSpPr>
            <p:spPr>
              <a:xfrm>
                <a:off x="7261217" y="4478014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  <p:sp>
            <p:nvSpPr>
              <p:cNvPr id="44" name="모서리가 둥근 직사각형 142">
                <a:extLst>
                  <a:ext uri="{FF2B5EF4-FFF2-40B4-BE49-F238E27FC236}">
                    <a16:creationId xmlns:a16="http://schemas.microsoft.com/office/drawing/2014/main" id="{4D4D8361-C630-49CE-BCE2-903E921205D7}"/>
                  </a:ext>
                </a:extLst>
              </p:cNvPr>
              <p:cNvSpPr/>
              <p:nvPr/>
            </p:nvSpPr>
            <p:spPr>
              <a:xfrm>
                <a:off x="7261217" y="5231547"/>
                <a:ext cx="1719318" cy="519074"/>
              </a:xfrm>
              <a:prstGeom prst="roundRect">
                <a:avLst>
                  <a:gd name="adj" fmla="val 10318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5959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latinLnBrk="0">
                  <a:lnSpc>
                    <a:spcPct val="110000"/>
                  </a:lnSpc>
                  <a:buClr>
                    <a:schemeClr val="tx1">
                      <a:lumMod val="85000"/>
                      <a:lumOff val="15000"/>
                    </a:schemeClr>
                  </a:buClr>
                </a:pPr>
                <a:r>
                  <a:rPr lang="ko-KR" altLang="en-US" sz="1200" b="1" kern="0" spc="-150" dirty="0">
                    <a:ln>
                      <a:solidFill>
                        <a:srgbClr val="EAA000">
                          <a:shade val="50000"/>
                          <a:alpha val="0"/>
                        </a:srgb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텍스트 입력란</a:t>
                </a:r>
              </a:p>
            </p:txBody>
          </p:sp>
        </p:grpSp>
        <p:sp>
          <p:nvSpPr>
            <p:cNvPr id="33" name="모서리가 둥근 직사각형 131">
              <a:extLst>
                <a:ext uri="{FF2B5EF4-FFF2-40B4-BE49-F238E27FC236}">
                  <a16:creationId xmlns:a16="http://schemas.microsoft.com/office/drawing/2014/main" id="{115D7D26-A786-4C08-A8F2-4BD2E0156822}"/>
                </a:ext>
              </a:extLst>
            </p:cNvPr>
            <p:cNvSpPr/>
            <p:nvPr/>
          </p:nvSpPr>
          <p:spPr>
            <a:xfrm>
              <a:off x="6446687" y="2107125"/>
              <a:ext cx="503594" cy="4225942"/>
            </a:xfrm>
            <a:prstGeom prst="roundRect">
              <a:avLst>
                <a:gd name="adj" fmla="val 50000"/>
              </a:avLst>
            </a:prstGeom>
            <a:solidFill>
              <a:srgbClr val="081D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  <a:p>
              <a:pPr algn="ctr"/>
              <a:r>
                <a:rPr lang="en-US" altLang="ko-KR" sz="15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020FE77-760B-4C6A-86F7-DC3EA1E521B2}"/>
                </a:ext>
              </a:extLst>
            </p:cNvPr>
            <p:cNvGrpSpPr/>
            <p:nvPr/>
          </p:nvGrpSpPr>
          <p:grpSpPr>
            <a:xfrm>
              <a:off x="6934197" y="2678266"/>
              <a:ext cx="401677" cy="3078309"/>
              <a:chOff x="6894487" y="2398453"/>
              <a:chExt cx="638722" cy="3482913"/>
            </a:xfrm>
          </p:grpSpPr>
          <p:cxnSp>
            <p:nvCxnSpPr>
              <p:cNvPr id="35" name="직선 화살표 연결선 111">
                <a:extLst>
                  <a:ext uri="{FF2B5EF4-FFF2-40B4-BE49-F238E27FC236}">
                    <a16:creationId xmlns:a16="http://schemas.microsoft.com/office/drawing/2014/main" id="{2A199E9F-1822-47A9-8F80-6E83B8188E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487" y="2398453"/>
                <a:ext cx="636012" cy="1626964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직선 화살표 연결선 157">
                <a:extLst>
                  <a:ext uri="{FF2B5EF4-FFF2-40B4-BE49-F238E27FC236}">
                    <a16:creationId xmlns:a16="http://schemas.microsoft.com/office/drawing/2014/main" id="{9843CEEC-24D6-44AB-9BB8-96B6E3289A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25415"/>
                <a:ext cx="636012" cy="104130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직선 화살표 연결선 126">
                <a:extLst>
                  <a:ext uri="{FF2B5EF4-FFF2-40B4-BE49-F238E27FC236}">
                    <a16:creationId xmlns:a16="http://schemas.microsoft.com/office/drawing/2014/main" id="{0E4D8470-B95F-4A0D-9515-EACE191074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94487" y="4018121"/>
                <a:ext cx="636012" cy="20741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직선 화살표 연결선 163">
                <a:extLst>
                  <a:ext uri="{FF2B5EF4-FFF2-40B4-BE49-F238E27FC236}">
                    <a16:creationId xmlns:a16="http://schemas.microsoft.com/office/drawing/2014/main" id="{069339E7-3C6C-4B21-BAE5-7E49EA4D3BD5}"/>
                  </a:ext>
                </a:extLst>
              </p:cNvPr>
              <p:cNvCxnSpPr>
                <a:cxnSpLocks noChangeShapeType="1"/>
                <a:endCxn id="41" idx="1"/>
              </p:cNvCxnSpPr>
              <p:nvPr/>
            </p:nvCxnSpPr>
            <p:spPr bwMode="auto">
              <a:xfrm flipV="1">
                <a:off x="6894487" y="3290361"/>
                <a:ext cx="638722" cy="727761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직선 화살표 연결선 157">
                <a:extLst>
                  <a:ext uri="{FF2B5EF4-FFF2-40B4-BE49-F238E27FC236}">
                    <a16:creationId xmlns:a16="http://schemas.microsoft.com/office/drawing/2014/main" id="{96FB8F41-7459-4D4F-B679-0BD41D79D2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24100" y="4083600"/>
                <a:ext cx="606399" cy="1797766"/>
              </a:xfrm>
              <a:prstGeom prst="straightConnector1">
                <a:avLst/>
              </a:prstGeom>
              <a:noFill/>
              <a:ln w="9525" algn="ctr">
                <a:solidFill>
                  <a:srgbClr val="002060"/>
                </a:solidFill>
                <a:prstDash val="sys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09254B6-E397-4FC2-B745-AF40F3F99A20}"/>
              </a:ext>
            </a:extLst>
          </p:cNvPr>
          <p:cNvGrpSpPr/>
          <p:nvPr userDrawn="1"/>
        </p:nvGrpSpPr>
        <p:grpSpPr>
          <a:xfrm>
            <a:off x="560457" y="2793266"/>
            <a:ext cx="1653462" cy="3185248"/>
            <a:chOff x="367513" y="2236067"/>
            <a:chExt cx="6171192" cy="3185248"/>
          </a:xfrm>
        </p:grpSpPr>
        <p:sp>
          <p:nvSpPr>
            <p:cNvPr id="46" name="양쪽 모서리가 둥근 사각형 144">
              <a:extLst>
                <a:ext uri="{FF2B5EF4-FFF2-40B4-BE49-F238E27FC236}">
                  <a16:creationId xmlns:a16="http://schemas.microsoft.com/office/drawing/2014/main" id="{C95111DC-9709-4B09-8210-5465B33FB89E}"/>
                </a:ext>
              </a:extLst>
            </p:cNvPr>
            <p:cNvSpPr/>
            <p:nvPr/>
          </p:nvSpPr>
          <p:spPr>
            <a:xfrm>
              <a:off x="367517" y="2236067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양쪽 모서리가 둥근 사각형 145">
              <a:extLst>
                <a:ext uri="{FF2B5EF4-FFF2-40B4-BE49-F238E27FC236}">
                  <a16:creationId xmlns:a16="http://schemas.microsoft.com/office/drawing/2014/main" id="{A57C7BBB-C55D-46A7-B1FA-F95CED6DDF25}"/>
                </a:ext>
              </a:extLst>
            </p:cNvPr>
            <p:cNvSpPr/>
            <p:nvPr/>
          </p:nvSpPr>
          <p:spPr>
            <a:xfrm>
              <a:off x="367513" y="5013176"/>
              <a:ext cx="6171192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양쪽 모서리가 둥근 사각형 146">
              <a:extLst>
                <a:ext uri="{FF2B5EF4-FFF2-40B4-BE49-F238E27FC236}">
                  <a16:creationId xmlns:a16="http://schemas.microsoft.com/office/drawing/2014/main" id="{2686A0CE-EF83-4153-BAA1-7A3CFEBCBDDB}"/>
                </a:ext>
              </a:extLst>
            </p:cNvPr>
            <p:cNvSpPr/>
            <p:nvPr/>
          </p:nvSpPr>
          <p:spPr>
            <a:xfrm>
              <a:off x="367517" y="3617276"/>
              <a:ext cx="6171188" cy="40813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BFC0CA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213165"/>
                </a:contourClr>
              </a:sp3d>
            </a:bodyPr>
            <a:lstStyle/>
            <a:p>
              <a:pPr indent="-457200" algn="ctr" latinLnBrk="0">
                <a:lnSpc>
                  <a:spcPct val="110000"/>
                </a:lnSpc>
                <a:spcBef>
                  <a:spcPct val="0"/>
                </a:spcBef>
                <a:buClr>
                  <a:schemeClr val="tx1">
                    <a:lumMod val="85000"/>
                    <a:lumOff val="15000"/>
                  </a:schemeClr>
                </a:buClr>
              </a:pPr>
              <a:r>
                <a:rPr lang="ko-KR" altLang="en-US" sz="1200" b="1" kern="0" spc="-3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텍스트 입력란</a:t>
              </a:r>
              <a:endParaRPr lang="ko-KR" altLang="en-US" sz="1200" b="1" kern="0" spc="-150" dirty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텍스트 개체 틀 3">
            <a:extLst>
              <a:ext uri="{FF2B5EF4-FFF2-40B4-BE49-F238E27FC236}">
                <a16:creationId xmlns:a16="http://schemas.microsoft.com/office/drawing/2014/main" id="{F4A8F6DD-298A-4AE9-A170-398178FAAA8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0" y="915972"/>
            <a:ext cx="9906000" cy="57760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ko-KR" sz="1600" b="1" kern="0" spc="-150" baseline="0" dirty="0" smtClean="0">
                <a:ln>
                  <a:solidFill>
                    <a:srgbClr val="EAA000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마스터 텍스트 스타일을 편집하려면 클릭</a:t>
            </a:r>
            <a:r>
              <a:rPr lang="en-US" altLang="ko-KR" dirty="0"/>
              <a:t>16pt</a:t>
            </a:r>
            <a:endParaRPr lang="ko-KR" altLang="en-US" dirty="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FA32489D-6656-4B47-BC48-0A5CDC0AD398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1" name="액자 48">
              <a:extLst>
                <a:ext uri="{FF2B5EF4-FFF2-40B4-BE49-F238E27FC236}">
                  <a16:creationId xmlns:a16="http://schemas.microsoft.com/office/drawing/2014/main" id="{CB61B5F0-11FB-432A-AB1F-F4D20BCFD6B6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액자 48">
              <a:extLst>
                <a:ext uri="{FF2B5EF4-FFF2-40B4-BE49-F238E27FC236}">
                  <a16:creationId xmlns:a16="http://schemas.microsoft.com/office/drawing/2014/main" id="{AB797B22-D6FB-4F11-BD67-06E2C5A44A97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자유형 8">
            <a:extLst>
              <a:ext uri="{FF2B5EF4-FFF2-40B4-BE49-F238E27FC236}">
                <a16:creationId xmlns:a16="http://schemas.microsoft.com/office/drawing/2014/main" id="{10E1A831-C9D3-499B-905D-FCD75D5D4C41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제목 1">
            <a:extLst>
              <a:ext uri="{FF2B5EF4-FFF2-40B4-BE49-F238E27FC236}">
                <a16:creationId xmlns:a16="http://schemas.microsoft.com/office/drawing/2014/main" id="{8A99CE45-D9B8-4DEA-BF66-3C707E5A1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914" y="140110"/>
            <a:ext cx="7726020" cy="4616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2400" b="1" spc="-2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 algn="l" eaLnBrk="0" fontAlgn="base" hangingPunct="0">
              <a:spcAft>
                <a:spcPct val="0"/>
              </a:spcAft>
            </a:pPr>
            <a:r>
              <a:rPr lang="ko-KR" altLang="en-US" dirty="0"/>
              <a:t>타이틀을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BF863B8B-04E8-4446-9ED3-9A6B7CE9882E}"/>
              </a:ext>
            </a:extLst>
          </p:cNvPr>
          <p:cNvSpPr/>
          <p:nvPr userDrawn="1"/>
        </p:nvSpPr>
        <p:spPr>
          <a:xfrm flipH="1">
            <a:off x="-2" y="0"/>
            <a:ext cx="9906001" cy="54000"/>
          </a:xfrm>
          <a:prstGeom prst="rect">
            <a:avLst/>
          </a:prstGeom>
          <a:solidFill>
            <a:srgbClr val="98C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7038DA-2927-4054-9B6A-475C2D432DFD}"/>
              </a:ext>
            </a:extLst>
          </p:cNvPr>
          <p:cNvGrpSpPr/>
          <p:nvPr userDrawn="1"/>
        </p:nvGrpSpPr>
        <p:grpSpPr>
          <a:xfrm>
            <a:off x="342902" y="915972"/>
            <a:ext cx="9201841" cy="577604"/>
            <a:chOff x="342902" y="915972"/>
            <a:chExt cx="9201841" cy="577604"/>
          </a:xfrm>
        </p:grpSpPr>
        <p:sp>
          <p:nvSpPr>
            <p:cNvPr id="57" name="액자 48">
              <a:extLst>
                <a:ext uri="{FF2B5EF4-FFF2-40B4-BE49-F238E27FC236}">
                  <a16:creationId xmlns:a16="http://schemas.microsoft.com/office/drawing/2014/main" id="{459D7A36-1A6B-4640-B1EE-29E0FC91EB6C}"/>
                </a:ext>
              </a:extLst>
            </p:cNvPr>
            <p:cNvSpPr/>
            <p:nvPr/>
          </p:nvSpPr>
          <p:spPr>
            <a:xfrm>
              <a:off x="342902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액자 48">
              <a:extLst>
                <a:ext uri="{FF2B5EF4-FFF2-40B4-BE49-F238E27FC236}">
                  <a16:creationId xmlns:a16="http://schemas.microsoft.com/office/drawing/2014/main" id="{3C22A0E8-A198-4CD6-B8E3-02B600B1BAF2}"/>
                </a:ext>
              </a:extLst>
            </p:cNvPr>
            <p:cNvSpPr/>
            <p:nvPr/>
          </p:nvSpPr>
          <p:spPr>
            <a:xfrm flipH="1">
              <a:off x="9452019" y="915972"/>
              <a:ext cx="92724" cy="577604"/>
            </a:xfrm>
            <a:custGeom>
              <a:avLst/>
              <a:gdLst/>
              <a:ahLst/>
              <a:cxnLst/>
              <a:rect l="l" t="t" r="r" b="b"/>
              <a:pathLst>
                <a:path w="92724" h="577604">
                  <a:moveTo>
                    <a:pt x="0" y="0"/>
                  </a:moveTo>
                  <a:lnTo>
                    <a:pt x="92724" y="0"/>
                  </a:lnTo>
                  <a:lnTo>
                    <a:pt x="92724" y="33796"/>
                  </a:lnTo>
                  <a:lnTo>
                    <a:pt x="33796" y="33796"/>
                  </a:lnTo>
                  <a:lnTo>
                    <a:pt x="33796" y="543809"/>
                  </a:lnTo>
                  <a:lnTo>
                    <a:pt x="92724" y="543809"/>
                  </a:lnTo>
                  <a:lnTo>
                    <a:pt x="92724" y="577604"/>
                  </a:lnTo>
                  <a:lnTo>
                    <a:pt x="0" y="5776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9" name="자유형 8">
            <a:extLst>
              <a:ext uri="{FF2B5EF4-FFF2-40B4-BE49-F238E27FC236}">
                <a16:creationId xmlns:a16="http://schemas.microsoft.com/office/drawing/2014/main" id="{0B815643-90FB-419F-8256-22A835545866}"/>
              </a:ext>
            </a:extLst>
          </p:cNvPr>
          <p:cNvSpPr/>
          <p:nvPr userDrawn="1"/>
        </p:nvSpPr>
        <p:spPr>
          <a:xfrm>
            <a:off x="813" y="628465"/>
            <a:ext cx="9903600" cy="0"/>
          </a:xfrm>
          <a:custGeom>
            <a:avLst/>
            <a:gdLst>
              <a:gd name="connsiteX0" fmla="*/ 0 w 1807200"/>
              <a:gd name="connsiteY0" fmla="*/ 0 h 0"/>
              <a:gd name="connsiteX1" fmla="*/ 1807200 w 1807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7200">
                <a:moveTo>
                  <a:pt x="0" y="0"/>
                </a:moveTo>
                <a:lnTo>
                  <a:pt x="1807200" y="0"/>
                </a:lnTo>
              </a:path>
            </a:pathLst>
          </a:custGeom>
          <a:ln>
            <a:solidFill>
              <a:srgbClr val="1B1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6D8EA8F8-410F-44D0-8921-9F74D99CC2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9199" y="6606141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800" kern="1200">
                <a:ln>
                  <a:solidFill>
                    <a:prstClr val="white">
                      <a:alpha val="0"/>
                    </a:prstClr>
                  </a:solidFill>
                </a:ln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altLang="ko-KR" sz="800" kern="1200" dirty="0">
              <a:ln>
                <a:solidFill>
                  <a:prstClr val="white">
                    <a:alpha val="0"/>
                  </a:prstClr>
                </a:solidFill>
              </a:ln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4F55C94F-4E2E-4719-91CE-FC972FD58B2B}"/>
              </a:ext>
            </a:extLst>
          </p:cNvPr>
          <p:cNvSpPr/>
          <p:nvPr userDrawn="1"/>
        </p:nvSpPr>
        <p:spPr>
          <a:xfrm>
            <a:off x="8020129" y="6586877"/>
            <a:ext cx="1772280" cy="192360"/>
          </a:xfrm>
          <a:prstGeom prst="rect">
            <a:avLst/>
          </a:prstGeom>
        </p:spPr>
        <p:txBody>
          <a:bodyPr wrap="none" lIns="0" anchor="ctr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65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삼성긴고딕 Regular" panose="020B0600000101010101" pitchFamily="50" charset="-127"/>
                <a:cs typeface="Calibri" panose="020F0502020204030204" pitchFamily="34" charset="0"/>
              </a:rPr>
              <a:t>Copyright by Softcamp Co., Ltd.. All right reserved</a:t>
            </a:r>
          </a:p>
        </p:txBody>
      </p:sp>
    </p:spTree>
    <p:extLst>
      <p:ext uri="{BB962C8B-B14F-4D97-AF65-F5344CB8AC3E}">
        <p14:creationId xmlns:p14="http://schemas.microsoft.com/office/powerpoint/2010/main" val="28792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E1A4A24E-581F-45B1-9EAB-945FF937015F}" type="datetimeFigureOut">
              <a:rPr lang="ko-KR" altLang="en-US" smtClean="0"/>
              <a:pPr/>
              <a:t>2020-07-21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0F609F53-59D5-47D6-B791-5D681FA539B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684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7" r:id="rId2"/>
    <p:sldLayoutId id="2147483775" r:id="rId3"/>
    <p:sldLayoutId id="2147483769" r:id="rId4"/>
    <p:sldLayoutId id="2147483767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68" r:id="rId11"/>
    <p:sldLayoutId id="2147483824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524A3E1-20A5-40B4-9AC5-8CC0937C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91E679-8EF7-4210-A759-49EC22CCB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E5344C-6919-44C8-A331-6A414FFA5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9C13-9C23-43A8-9698-DD374F25630D}" type="datetimeFigureOut">
              <a:rPr lang="ko-KR" altLang="en-US" smtClean="0"/>
              <a:t>2020-07-21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4F1D9E-6EBF-4375-B59E-F8E9DF447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DF7B6B-1436-47A2-B01A-088FCFC15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38F4B-A7F4-4382-92F5-D13CEFBD2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59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4A24E-581F-45B1-9EAB-945FF937015F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2020-07-21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09F53-59D5-47D6-B791-5D681FA539B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95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3BDB0E4-4BE7-4988-B9E6-FF5697CF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48" y="365126"/>
            <a:ext cx="8543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9E3079-D6B1-4DC8-AB00-D1E365AEC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148" y="1825625"/>
            <a:ext cx="8543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6A9F0E-5258-48C1-8CF5-6740BEA17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147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A4A24E-581F-45B1-9EAB-945FF937015F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2020-07-21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C2FFA-244E-42E0-803E-14E05B38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890" y="6356351"/>
            <a:ext cx="334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FDC794-9BD5-4810-B5BD-43E63584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5646" y="6356351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09F53-59D5-47D6-B791-5D681FA539B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1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F078D9-CE3E-44E1-B114-14FA3892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3" y="1390254"/>
            <a:ext cx="8149389" cy="1985991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승인 반출 시스템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solidFill>
                  <a:schemeClr val="tx1"/>
                </a:solidFill>
              </a:rPr>
              <a:t>사용자 교육자료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149D530A-DA2F-4151-93CC-CD019531AA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 smtClean="0">
                <a:latin typeface="Arial" panose="020B0604020202020204" pitchFamily="34" charset="0"/>
              </a:rPr>
              <a:t>July. </a:t>
            </a:r>
            <a:r>
              <a:rPr lang="en-US" altLang="ko-KR" b="1" dirty="0">
                <a:latin typeface="Arial" panose="020B0604020202020204" pitchFamily="34" charset="0"/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2623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결재 신청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파일 첨부 방법</a:t>
            </a:r>
            <a:r>
              <a:rPr lang="en-US" altLang="ko-KR" dirty="0" smtClean="0"/>
              <a:t>(2) – </a:t>
            </a:r>
            <a:r>
              <a:rPr lang="ko-KR" altLang="en-US" dirty="0" smtClean="0"/>
              <a:t>암호화 해제</a:t>
            </a:r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86" y="1521405"/>
            <a:ext cx="5681836" cy="4425550"/>
          </a:xfrm>
          <a:prstGeom prst="rect">
            <a:avLst/>
          </a:prstGeom>
        </p:spPr>
      </p:pic>
      <p:sp>
        <p:nvSpPr>
          <p:cNvPr id="17" name="내용 개체 틀 3"/>
          <p:cNvSpPr txBox="1">
            <a:spLocks/>
          </p:cNvSpPr>
          <p:nvPr/>
        </p:nvSpPr>
        <p:spPr>
          <a:xfrm>
            <a:off x="7065431" y="1278438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err="1" smtClean="0"/>
              <a:t>보안문서</a:t>
            </a:r>
            <a:r>
              <a:rPr lang="ko-KR" altLang="en-US" sz="1200" dirty="0" smtClean="0"/>
              <a:t> 선택 후 </a:t>
            </a:r>
            <a:r>
              <a:rPr lang="ko-KR" altLang="en-US" sz="1200" dirty="0" err="1" smtClean="0"/>
              <a:t>우클릭</a:t>
            </a:r>
            <a:r>
              <a:rPr lang="ko-KR" altLang="en-US" sz="1200" dirty="0" smtClean="0"/>
              <a:t> 쉘 메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   </a:t>
            </a:r>
            <a:r>
              <a:rPr lang="ko-KR" altLang="en-US" sz="1200" dirty="0" smtClean="0"/>
              <a:t>뉴를 통해 첨부 가능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 smtClean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smtClean="0"/>
              <a:t>읽기</a:t>
            </a:r>
            <a:r>
              <a:rPr lang="en-US" altLang="ko-KR" sz="1000" dirty="0"/>
              <a:t>/</a:t>
            </a:r>
            <a:r>
              <a:rPr lang="ko-KR" altLang="en-US" sz="1000" dirty="0"/>
              <a:t>편집 권한이 있는 보안 문서만 </a:t>
            </a:r>
            <a:r>
              <a:rPr lang="ko-KR" altLang="en-US" sz="1000" dirty="0" smtClean="0"/>
              <a:t>첨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</a:t>
            </a:r>
            <a:r>
              <a:rPr lang="ko-KR" altLang="en-US" sz="1000" dirty="0" smtClean="0"/>
              <a:t>부 가능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첨부 </a:t>
            </a:r>
            <a:r>
              <a:rPr lang="ko-KR" altLang="en-US" sz="1000" dirty="0"/>
              <a:t>가능한 파일 개수와 용량은 </a:t>
            </a:r>
            <a:r>
              <a:rPr lang="ko-KR" altLang="en-US" sz="1000" dirty="0" smtClean="0"/>
              <a:t>관리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</a:t>
            </a:r>
            <a:r>
              <a:rPr lang="ko-KR" altLang="en-US" sz="1000" dirty="0" smtClean="0"/>
              <a:t>자가 </a:t>
            </a:r>
            <a:r>
              <a:rPr lang="ko-KR" altLang="en-US" sz="1000" dirty="0"/>
              <a:t>설정</a:t>
            </a:r>
            <a:endParaRPr lang="en-US" altLang="ko-KR" sz="1000" dirty="0"/>
          </a:p>
          <a:p>
            <a:pPr marL="0" indent="0">
              <a:buNone/>
            </a:pPr>
            <a:endParaRPr lang="en-US" altLang="ko-KR" sz="1200" dirty="0"/>
          </a:p>
          <a:p>
            <a:pPr marL="0" indent="0">
              <a:buNone/>
            </a:pPr>
            <a:endParaRPr lang="en-US" altLang="ko-KR" sz="1200" dirty="0" smtClean="0"/>
          </a:p>
        </p:txBody>
      </p:sp>
      <p:sp>
        <p:nvSpPr>
          <p:cNvPr id="18" name="굽은 화살표 17"/>
          <p:cNvSpPr/>
          <p:nvPr/>
        </p:nvSpPr>
        <p:spPr>
          <a:xfrm rot="16200000" flipH="1">
            <a:off x="4446191" y="2557364"/>
            <a:ext cx="979616" cy="3141154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577" y="3465621"/>
            <a:ext cx="2746136" cy="1199768"/>
          </a:xfrm>
          <a:prstGeom prst="rect">
            <a:avLst/>
          </a:prstGeom>
        </p:spPr>
      </p:pic>
      <p:sp>
        <p:nvSpPr>
          <p:cNvPr id="20" name="타원 19"/>
          <p:cNvSpPr/>
          <p:nvPr/>
        </p:nvSpPr>
        <p:spPr bwMode="auto">
          <a:xfrm>
            <a:off x="9037426" y="481520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07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결재 신청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승인 요청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암호화 해제</a:t>
            </a:r>
            <a:endParaRPr lang="ko-KR" altLang="en-US" dirty="0"/>
          </a:p>
        </p:txBody>
      </p:sp>
      <p:sp>
        <p:nvSpPr>
          <p:cNvPr id="9" name="내용 개체 틀 3"/>
          <p:cNvSpPr txBox="1">
            <a:spLocks/>
          </p:cNvSpPr>
          <p:nvPr/>
        </p:nvSpPr>
        <p:spPr>
          <a:xfrm>
            <a:off x="7067549" y="1246135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승인 요청 버튼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 smtClean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smtClean="0"/>
              <a:t>모든 항목 작성 후 승인 요청 가능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/>
              <a:t>2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승인 요청 완료 </a:t>
            </a:r>
            <a:r>
              <a:rPr lang="ko-KR" altLang="en-US" sz="1200" dirty="0" err="1" smtClean="0"/>
              <a:t>메세지</a:t>
            </a:r>
            <a:endParaRPr lang="en-US" altLang="ko-KR" sz="1200" dirty="0" smtClean="0"/>
          </a:p>
        </p:txBody>
      </p:sp>
      <p:sp>
        <p:nvSpPr>
          <p:cNvPr id="10" name="타원 9"/>
          <p:cNvSpPr/>
          <p:nvPr/>
        </p:nvSpPr>
        <p:spPr bwMode="auto">
          <a:xfrm>
            <a:off x="5745088" y="558924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" name="오른쪽 화살표 10"/>
          <p:cNvSpPr/>
          <p:nvPr/>
        </p:nvSpPr>
        <p:spPr>
          <a:xfrm>
            <a:off x="6458986" y="3415183"/>
            <a:ext cx="765937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 bwMode="auto">
          <a:xfrm>
            <a:off x="6726958" y="325259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729" y="2877727"/>
            <a:ext cx="1747577" cy="136294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86" y="1521405"/>
            <a:ext cx="5963686" cy="4645081"/>
          </a:xfrm>
          <a:prstGeom prst="rect">
            <a:avLst/>
          </a:prstGeom>
        </p:spPr>
      </p:pic>
      <p:sp>
        <p:nvSpPr>
          <p:cNvPr id="15" name="타원 14"/>
          <p:cNvSpPr/>
          <p:nvPr/>
        </p:nvSpPr>
        <p:spPr bwMode="auto">
          <a:xfrm>
            <a:off x="5897488" y="574164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26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결재 신청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 신청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외부전송</a:t>
            </a:r>
            <a:r>
              <a:rPr lang="ko-KR" altLang="en-US" dirty="0" smtClean="0"/>
              <a:t> 파일 </a:t>
            </a:r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05" y="1631841"/>
            <a:ext cx="5963686" cy="5025511"/>
          </a:xfrm>
          <a:prstGeom prst="rect">
            <a:avLst/>
          </a:prstGeom>
        </p:spPr>
      </p:pic>
      <p:sp>
        <p:nvSpPr>
          <p:cNvPr id="21" name="내용 개체 틀 3"/>
          <p:cNvSpPr txBox="1">
            <a:spLocks/>
          </p:cNvSpPr>
          <p:nvPr/>
        </p:nvSpPr>
        <p:spPr>
          <a:xfrm>
            <a:off x="7055100" y="1293067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err="1" smtClean="0"/>
              <a:t>외부전송</a:t>
            </a:r>
            <a:r>
              <a:rPr lang="ko-KR" altLang="en-US" sz="1200" dirty="0" smtClean="0"/>
              <a:t> 파일 선택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err="1" smtClean="0"/>
              <a:t>보안문서를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문서보안이</a:t>
            </a:r>
            <a:r>
              <a:rPr lang="ko-KR" altLang="en-US" sz="1000" dirty="0" smtClean="0"/>
              <a:t> 설치되지 않은 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PC</a:t>
            </a:r>
            <a:r>
              <a:rPr lang="ko-KR" altLang="en-US" sz="1000" dirty="0" smtClean="0"/>
              <a:t>에서 확인 가능한 </a:t>
            </a:r>
            <a:r>
              <a:rPr lang="en-US" altLang="ko-KR" sz="1000" dirty="0" smtClean="0"/>
              <a:t>EXE</a:t>
            </a:r>
            <a:r>
              <a:rPr lang="ko-KR" altLang="en-US" sz="1000" dirty="0" smtClean="0"/>
              <a:t>파일로 변경</a:t>
            </a:r>
            <a:endParaRPr lang="en-US" altLang="ko-KR" sz="10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2. </a:t>
            </a:r>
            <a:r>
              <a:rPr lang="ko-KR" altLang="en-US" sz="1200" dirty="0" err="1" smtClean="0">
                <a:solidFill>
                  <a:prstClr val="black"/>
                </a:solidFill>
              </a:rPr>
              <a:t>외부전송</a:t>
            </a:r>
            <a:r>
              <a:rPr lang="ko-KR" altLang="en-US" sz="1200" dirty="0" smtClean="0">
                <a:solidFill>
                  <a:prstClr val="black"/>
                </a:solidFill>
              </a:rPr>
              <a:t> 파일 권한 설정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</a:t>
            </a:r>
            <a:r>
              <a:rPr lang="en-US" altLang="ko-KR" sz="1000" dirty="0" smtClean="0">
                <a:solidFill>
                  <a:prstClr val="black"/>
                </a:solidFill>
              </a:rPr>
              <a:t>• </a:t>
            </a:r>
            <a:r>
              <a:rPr lang="ko-KR" altLang="en-US" sz="1000" dirty="0" smtClean="0">
                <a:solidFill>
                  <a:prstClr val="black"/>
                </a:solidFill>
              </a:rPr>
              <a:t>비밀번호</a:t>
            </a:r>
            <a:r>
              <a:rPr lang="en-US" altLang="ko-KR" sz="1000" dirty="0" smtClean="0">
                <a:solidFill>
                  <a:prstClr val="black"/>
                </a:solidFill>
              </a:rPr>
              <a:t>(</a:t>
            </a:r>
            <a:r>
              <a:rPr lang="ko-KR" altLang="en-US" sz="1000" dirty="0" smtClean="0">
                <a:solidFill>
                  <a:prstClr val="black"/>
                </a:solidFill>
              </a:rPr>
              <a:t>영문</a:t>
            </a:r>
            <a:r>
              <a:rPr lang="en-US" altLang="ko-KR" sz="1000" dirty="0" smtClean="0">
                <a:solidFill>
                  <a:prstClr val="black"/>
                </a:solidFill>
              </a:rPr>
              <a:t>+</a:t>
            </a:r>
            <a:r>
              <a:rPr lang="ko-KR" altLang="en-US" sz="1000" dirty="0" smtClean="0">
                <a:solidFill>
                  <a:prstClr val="black"/>
                </a:solidFill>
              </a:rPr>
              <a:t>숫자 </a:t>
            </a:r>
            <a:r>
              <a:rPr lang="en-US" altLang="ko-KR" sz="1000" dirty="0" smtClean="0">
                <a:solidFill>
                  <a:prstClr val="black"/>
                </a:solidFill>
              </a:rPr>
              <a:t>8</a:t>
            </a:r>
            <a:r>
              <a:rPr lang="ko-KR" altLang="en-US" sz="1000" dirty="0" smtClean="0">
                <a:solidFill>
                  <a:prstClr val="black"/>
                </a:solidFill>
              </a:rPr>
              <a:t>자리</a:t>
            </a:r>
            <a:r>
              <a:rPr lang="en-US" altLang="ko-KR" sz="1000" dirty="0" smtClean="0">
                <a:solidFill>
                  <a:prstClr val="black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• </a:t>
            </a:r>
            <a:r>
              <a:rPr lang="ko-KR" altLang="en-US" sz="1000" dirty="0" smtClean="0">
                <a:solidFill>
                  <a:prstClr val="black"/>
                </a:solidFill>
              </a:rPr>
              <a:t>출력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•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자동파기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•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열람횟수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•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출력횟수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• </a:t>
            </a:r>
            <a:r>
              <a:rPr lang="ko-KR" altLang="en-US" sz="1000" dirty="0" smtClean="0">
                <a:solidFill>
                  <a:prstClr val="black"/>
                </a:solidFill>
              </a:rPr>
              <a:t>유효기간</a:t>
            </a:r>
            <a:r>
              <a:rPr lang="en-US" altLang="ko-KR" sz="1000" dirty="0" smtClean="0">
                <a:solidFill>
                  <a:prstClr val="black"/>
                </a:solidFill>
              </a:rPr>
              <a:t>(</a:t>
            </a:r>
            <a:r>
              <a:rPr lang="ko-KR" altLang="en-US" sz="1000" dirty="0" smtClean="0">
                <a:solidFill>
                  <a:prstClr val="black"/>
                </a:solidFill>
              </a:rPr>
              <a:t>관리자가 설정</a:t>
            </a:r>
            <a:r>
              <a:rPr lang="en-US" altLang="ko-KR" sz="1000" dirty="0" smtClean="0">
                <a:solidFill>
                  <a:prstClr val="black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3. </a:t>
            </a:r>
            <a:r>
              <a:rPr lang="ko-KR" altLang="en-US" sz="1200" dirty="0">
                <a:solidFill>
                  <a:prstClr val="black"/>
                </a:solidFill>
              </a:rPr>
              <a:t>승인 요청 완료 </a:t>
            </a:r>
            <a:r>
              <a:rPr lang="ko-KR" altLang="en-US" sz="1200" dirty="0" err="1">
                <a:solidFill>
                  <a:prstClr val="black"/>
                </a:solidFill>
              </a:rPr>
              <a:t>메세지</a:t>
            </a:r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2590448" y="435269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3" name="타원 22"/>
          <p:cNvSpPr/>
          <p:nvPr/>
        </p:nvSpPr>
        <p:spPr bwMode="auto">
          <a:xfrm>
            <a:off x="2590449" y="373283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4" name="오른쪽 화살표 23"/>
          <p:cNvSpPr/>
          <p:nvPr/>
        </p:nvSpPr>
        <p:spPr>
          <a:xfrm>
            <a:off x="6564891" y="4433991"/>
            <a:ext cx="765937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 bwMode="auto">
          <a:xfrm>
            <a:off x="5850993" y="64563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980" y="3875545"/>
            <a:ext cx="1760525" cy="13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결재 신청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승인 완료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외부전송</a:t>
            </a:r>
            <a:r>
              <a:rPr lang="ko-KR" altLang="en-US" dirty="0" smtClean="0"/>
              <a:t> 파일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5753101" cy="4783813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45974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결재 완료 페이지에서 </a:t>
            </a:r>
            <a:r>
              <a:rPr lang="en-US" altLang="ko-KR" sz="1200" dirty="0" smtClean="0"/>
              <a:t>EXE</a:t>
            </a:r>
            <a:r>
              <a:rPr lang="ko-KR" altLang="en-US" sz="1200" dirty="0" smtClean="0"/>
              <a:t>로 변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   </a:t>
            </a:r>
            <a:r>
              <a:rPr lang="ko-KR" altLang="en-US" sz="1200" dirty="0" err="1" smtClean="0"/>
              <a:t>환된</a:t>
            </a:r>
            <a:r>
              <a:rPr lang="ko-KR" altLang="en-US" sz="1200" dirty="0" smtClean="0"/>
              <a:t> 파일 다운로드</a:t>
            </a:r>
            <a:endParaRPr lang="en-US" altLang="ko-KR" sz="1200" dirty="0" smtClean="0"/>
          </a:p>
        </p:txBody>
      </p:sp>
      <p:sp>
        <p:nvSpPr>
          <p:cNvPr id="13" name="타원 12"/>
          <p:cNvSpPr/>
          <p:nvPr/>
        </p:nvSpPr>
        <p:spPr bwMode="auto">
          <a:xfrm>
            <a:off x="5570530" y="48018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9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결재 대기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 대기 내용 확인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79" y="1631840"/>
            <a:ext cx="5814650" cy="4566571"/>
          </a:xfrm>
          <a:prstGeom prst="rect">
            <a:avLst/>
          </a:prstGeom>
        </p:spPr>
      </p:pic>
      <p:sp>
        <p:nvSpPr>
          <p:cNvPr id="8" name="내용 개체 틀 3"/>
          <p:cNvSpPr txBox="1">
            <a:spLocks/>
          </p:cNvSpPr>
          <p:nvPr/>
        </p:nvSpPr>
        <p:spPr>
          <a:xfrm>
            <a:off x="7070172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승인 요청 내용 확인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수정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삭제 불가능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smtClean="0"/>
              <a:t>첨부 파일 다운로드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원본 </a:t>
            </a:r>
            <a:r>
              <a:rPr lang="ko-KR" altLang="en-US" sz="1000" dirty="0" err="1" smtClean="0"/>
              <a:t>보안문서가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다운로드됨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 smtClean="0"/>
              <a:t>3. </a:t>
            </a:r>
            <a:r>
              <a:rPr lang="ko-KR" altLang="en-US" sz="1200" dirty="0" smtClean="0"/>
              <a:t>수정 </a:t>
            </a:r>
            <a:r>
              <a:rPr lang="en-US" altLang="ko-KR" sz="1200" dirty="0" smtClean="0"/>
              <a:t>/ </a:t>
            </a:r>
            <a:r>
              <a:rPr lang="ko-KR" altLang="en-US" sz="1200" dirty="0" smtClean="0"/>
              <a:t>삭제</a:t>
            </a:r>
            <a:r>
              <a:rPr lang="en-US" altLang="ko-KR" sz="1000" dirty="0" smtClean="0"/>
              <a:t>  </a:t>
            </a:r>
          </a:p>
          <a:p>
            <a:pPr marL="0" indent="0">
              <a:buNone/>
            </a:pPr>
            <a:r>
              <a:rPr lang="en-US" altLang="ko-KR" sz="1000" dirty="0" smtClean="0"/>
              <a:t>  • </a:t>
            </a:r>
            <a:r>
              <a:rPr lang="ko-KR" altLang="en-US" sz="1000" dirty="0" smtClean="0"/>
              <a:t>내용 수정 및 결재 삭제</a:t>
            </a:r>
            <a:endParaRPr lang="en-US" altLang="ko-KR" sz="1000" dirty="0"/>
          </a:p>
          <a:p>
            <a:pPr marL="0" indent="0">
              <a:buNone/>
            </a:pPr>
            <a:endParaRPr lang="en-US" altLang="ko-KR" sz="1000" dirty="0" smtClean="0"/>
          </a:p>
        </p:txBody>
      </p:sp>
      <p:sp>
        <p:nvSpPr>
          <p:cNvPr id="9" name="타원 8"/>
          <p:cNvSpPr/>
          <p:nvPr/>
        </p:nvSpPr>
        <p:spPr bwMode="auto">
          <a:xfrm>
            <a:off x="1781007" y="2249674"/>
            <a:ext cx="170525" cy="16787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5381407" y="4049874"/>
            <a:ext cx="170525" cy="16787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4877351" y="5778066"/>
            <a:ext cx="170525" cy="167871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결재 완료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 완료 리스트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4" y="1547043"/>
            <a:ext cx="5815367" cy="2290019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85674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 err="1"/>
              <a:t>결재번호</a:t>
            </a:r>
            <a:r>
              <a:rPr lang="ko-KR" altLang="en-US" sz="1200" dirty="0"/>
              <a:t> 및 제목 클릭으로 내용 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   </a:t>
            </a:r>
            <a:r>
              <a:rPr lang="ko-KR" altLang="en-US" sz="1200" dirty="0" smtClean="0"/>
              <a:t>확인</a:t>
            </a:r>
            <a:r>
              <a:rPr lang="en-US" altLang="ko-KR" sz="1200" dirty="0" smtClean="0"/>
              <a:t> </a:t>
            </a:r>
            <a:r>
              <a:rPr lang="ko-KR" altLang="en-US" sz="1200" dirty="0"/>
              <a:t>가능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기간</a:t>
            </a:r>
            <a:r>
              <a:rPr lang="en-US" altLang="ko-KR" sz="1200" dirty="0"/>
              <a:t>, </a:t>
            </a:r>
            <a:r>
              <a:rPr lang="ko-KR" altLang="en-US" sz="1200" dirty="0"/>
              <a:t>유형 별 검색 가능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검색 항목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제목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 err="1"/>
              <a:t>반출처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작성자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결재자</a:t>
            </a:r>
            <a:endParaRPr lang="en-US" altLang="ko-KR" sz="1000" dirty="0"/>
          </a:p>
        </p:txBody>
      </p:sp>
      <p:sp>
        <p:nvSpPr>
          <p:cNvPr id="13" name="타원 12"/>
          <p:cNvSpPr/>
          <p:nvPr/>
        </p:nvSpPr>
        <p:spPr bwMode="auto">
          <a:xfrm>
            <a:off x="1715887" y="2820156"/>
            <a:ext cx="149438" cy="152582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4399884" y="2037893"/>
            <a:ext cx="149438" cy="152582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698795" y="2029347"/>
            <a:ext cx="149438" cy="152582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9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결재 완료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 완료 내용 확인</a:t>
            </a:r>
            <a:endParaRPr lang="ko-KR" altLang="en-US" dirty="0"/>
          </a:p>
        </p:txBody>
      </p:sp>
      <p:sp>
        <p:nvSpPr>
          <p:cNvPr id="9" name="굽은 화살표 8"/>
          <p:cNvSpPr/>
          <p:nvPr/>
        </p:nvSpPr>
        <p:spPr>
          <a:xfrm rot="10800000" flipV="1">
            <a:off x="6713969" y="4223344"/>
            <a:ext cx="1526464" cy="1096556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993" y="5232241"/>
            <a:ext cx="2497483" cy="135599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99" y="1631841"/>
            <a:ext cx="5812922" cy="4668576"/>
          </a:xfrm>
          <a:prstGeom prst="rect">
            <a:avLst/>
          </a:prstGeom>
        </p:spPr>
      </p:pic>
      <p:sp>
        <p:nvSpPr>
          <p:cNvPr id="17" name="내용 개체 틀 3"/>
          <p:cNvSpPr txBox="1">
            <a:spLocks/>
          </p:cNvSpPr>
          <p:nvPr/>
        </p:nvSpPr>
        <p:spPr>
          <a:xfrm>
            <a:off x="7079657" y="1241196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smtClean="0">
                <a:solidFill>
                  <a:prstClr val="black"/>
                </a:solidFill>
              </a:rPr>
              <a:t>결재 완료 내용 </a:t>
            </a:r>
            <a:r>
              <a:rPr lang="ko-KR" altLang="en-US" sz="1200" dirty="0">
                <a:solidFill>
                  <a:prstClr val="black"/>
                </a:solidFill>
              </a:rPr>
              <a:t>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파일 다운로드 시 요청 방법에 따라 </a:t>
            </a:r>
            <a:r>
              <a:rPr lang="en-US" altLang="ko-KR" sz="1000" dirty="0" smtClean="0">
                <a:solidFill>
                  <a:prstClr val="black"/>
                </a:solidFill>
              </a:rPr>
              <a:t/>
            </a:r>
            <a:br>
              <a:rPr lang="en-US" altLang="ko-KR" sz="1000" dirty="0" smtClean="0">
                <a:solidFill>
                  <a:prstClr val="black"/>
                </a:solidFill>
              </a:rPr>
            </a:br>
            <a:r>
              <a:rPr lang="en-US" altLang="ko-KR" sz="1000" dirty="0" smtClean="0">
                <a:solidFill>
                  <a:prstClr val="black"/>
                </a:solidFill>
              </a:rPr>
              <a:t>    </a:t>
            </a:r>
            <a:r>
              <a:rPr lang="ko-KR" altLang="en-US" sz="1000" dirty="0" smtClean="0">
                <a:solidFill>
                  <a:prstClr val="black"/>
                </a:solidFill>
              </a:rPr>
              <a:t>변경된 파일이 다운로드 됨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2</a:t>
            </a:r>
            <a:r>
              <a:rPr lang="en-US" altLang="ko-KR" sz="1200" dirty="0">
                <a:solidFill>
                  <a:prstClr val="black"/>
                </a:solidFill>
              </a:rPr>
              <a:t>. </a:t>
            </a:r>
            <a:r>
              <a:rPr lang="ko-KR" altLang="en-US" sz="1200" dirty="0" smtClean="0">
                <a:solidFill>
                  <a:prstClr val="black"/>
                </a:solidFill>
              </a:rPr>
              <a:t>승인 반출 결재 알림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 • </a:t>
            </a:r>
            <a:r>
              <a:rPr lang="ko-KR" altLang="en-US" sz="1000" dirty="0" smtClean="0">
                <a:solidFill>
                  <a:prstClr val="black"/>
                </a:solidFill>
              </a:rPr>
              <a:t>결재자가 승인 시 알림 메시지 도착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 • </a:t>
            </a:r>
            <a:r>
              <a:rPr lang="ko-KR" altLang="en-US" sz="1000" dirty="0" err="1">
                <a:solidFill>
                  <a:prstClr val="black"/>
                </a:solidFill>
              </a:rPr>
              <a:t>글내용</a:t>
            </a:r>
            <a:r>
              <a:rPr lang="ko-KR" altLang="en-US" sz="1000" dirty="0">
                <a:solidFill>
                  <a:prstClr val="black"/>
                </a:solidFill>
              </a:rPr>
              <a:t> 보기 버튼으로 내용 확인 가능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8" name="타원 17"/>
          <p:cNvSpPr/>
          <p:nvPr/>
        </p:nvSpPr>
        <p:spPr bwMode="auto">
          <a:xfrm>
            <a:off x="2585119" y="220530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7697687" y="632234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88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결재 완료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다운로드 설정 초과 시 파일 다운로드 차단됨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42" y="1631841"/>
            <a:ext cx="5656000" cy="4631409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80203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1. </a:t>
            </a:r>
            <a:r>
              <a:rPr lang="ko-KR" altLang="en-US" sz="1200" dirty="0" smtClean="0">
                <a:solidFill>
                  <a:prstClr val="black"/>
                </a:solidFill>
              </a:rPr>
              <a:t>다운로드 설정</a:t>
            </a:r>
            <a:endParaRPr lang="en-US" altLang="ko-KR" sz="12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 smtClean="0">
                <a:solidFill>
                  <a:prstClr val="black"/>
                </a:solidFill>
              </a:rPr>
              <a:t>파일 다운로드 횟수 및 기한 체크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 smtClean="0">
                <a:solidFill>
                  <a:prstClr val="black"/>
                </a:solidFill>
              </a:rPr>
              <a:t>2</a:t>
            </a:r>
            <a:r>
              <a:rPr lang="en-US" altLang="ko-KR" sz="1200" dirty="0">
                <a:solidFill>
                  <a:prstClr val="black"/>
                </a:solidFill>
              </a:rPr>
              <a:t>. </a:t>
            </a:r>
            <a:r>
              <a:rPr lang="ko-KR" altLang="en-US" sz="1200" dirty="0" smtClean="0">
                <a:solidFill>
                  <a:prstClr val="black"/>
                </a:solidFill>
              </a:rPr>
              <a:t>파일 다운로드 불가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</a:t>
            </a:r>
            <a:r>
              <a:rPr lang="en-US" altLang="ko-KR" sz="1000" dirty="0" smtClean="0">
                <a:solidFill>
                  <a:prstClr val="black"/>
                </a:solidFill>
              </a:rPr>
              <a:t>• </a:t>
            </a:r>
            <a:r>
              <a:rPr lang="ko-KR" altLang="en-US" sz="1000" dirty="0" smtClean="0">
                <a:solidFill>
                  <a:prstClr val="black"/>
                </a:solidFill>
              </a:rPr>
              <a:t>횟수 또는 기한 초과시 다운로드 버튼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  </a:t>
            </a:r>
            <a:r>
              <a:rPr lang="ko-KR" altLang="en-US" sz="1000" dirty="0" smtClean="0">
                <a:solidFill>
                  <a:prstClr val="black"/>
                </a:solidFill>
              </a:rPr>
              <a:t>이 변경됨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2563123" y="391336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5030876" y="4716613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01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결재 반려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 반려 리스트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31841"/>
            <a:ext cx="6329908" cy="2347473"/>
          </a:xfrm>
          <a:prstGeom prst="rect">
            <a:avLst/>
          </a:prstGeom>
        </p:spPr>
      </p:pic>
      <p:sp>
        <p:nvSpPr>
          <p:cNvPr id="9" name="내용 개체 틀 3"/>
          <p:cNvSpPr txBox="1">
            <a:spLocks/>
          </p:cNvSpPr>
          <p:nvPr/>
        </p:nvSpPr>
        <p:spPr>
          <a:xfrm>
            <a:off x="7075421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/>
              <a:t>1. </a:t>
            </a:r>
            <a:r>
              <a:rPr lang="ko-KR" altLang="en-US" sz="1200" dirty="0" err="1"/>
              <a:t>결재번호</a:t>
            </a:r>
            <a:r>
              <a:rPr lang="ko-KR" altLang="en-US" sz="1200" dirty="0"/>
              <a:t> 및 제목 클릭으로 내용 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   </a:t>
            </a:r>
            <a:r>
              <a:rPr lang="ko-KR" altLang="en-US" sz="1200" dirty="0" smtClean="0"/>
              <a:t>확인</a:t>
            </a:r>
            <a:r>
              <a:rPr lang="en-US" altLang="ko-KR" sz="1200" dirty="0" smtClean="0"/>
              <a:t> </a:t>
            </a:r>
            <a:r>
              <a:rPr lang="ko-KR" altLang="en-US" sz="1200" dirty="0"/>
              <a:t>가능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2. </a:t>
            </a:r>
            <a:r>
              <a:rPr lang="ko-KR" altLang="en-US" sz="1200" dirty="0"/>
              <a:t>기간</a:t>
            </a:r>
            <a:r>
              <a:rPr lang="en-US" altLang="ko-KR" sz="1200" dirty="0"/>
              <a:t>, </a:t>
            </a:r>
            <a:r>
              <a:rPr lang="ko-KR" altLang="en-US" sz="1200" dirty="0"/>
              <a:t>유형 별 검색 가능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/>
              <a:t>3. </a:t>
            </a:r>
            <a:r>
              <a:rPr lang="ko-KR" altLang="en-US" sz="1200" dirty="0"/>
              <a:t>검색 항목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제목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 err="1"/>
              <a:t>반출처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작성자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 • </a:t>
            </a:r>
            <a:r>
              <a:rPr lang="ko-KR" altLang="en-US" sz="1000" dirty="0"/>
              <a:t>결재자</a:t>
            </a:r>
            <a:endParaRPr lang="en-US" altLang="ko-KR" sz="1000" dirty="0"/>
          </a:p>
        </p:txBody>
      </p:sp>
      <p:sp>
        <p:nvSpPr>
          <p:cNvPr id="10" name="타원 9"/>
          <p:cNvSpPr/>
          <p:nvPr/>
        </p:nvSpPr>
        <p:spPr bwMode="auto">
          <a:xfrm>
            <a:off x="1793031" y="298299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4745359" y="21374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1801343" y="213746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389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결재 반려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 반려 내용 확인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58" y="1631841"/>
            <a:ext cx="5959616" cy="4846281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90128" y="1270117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1. </a:t>
            </a:r>
            <a:r>
              <a:rPr lang="ko-KR" altLang="en-US" sz="1200" dirty="0" smtClean="0">
                <a:solidFill>
                  <a:prstClr val="black"/>
                </a:solidFill>
              </a:rPr>
              <a:t>결재 반려 </a:t>
            </a:r>
            <a:r>
              <a:rPr lang="ko-KR" altLang="en-US" sz="1200" dirty="0">
                <a:solidFill>
                  <a:prstClr val="black"/>
                </a:solidFill>
              </a:rPr>
              <a:t>내용 확인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파일 다운로드 시 </a:t>
            </a:r>
            <a:r>
              <a:rPr lang="ko-KR" altLang="en-US" sz="1000" dirty="0" smtClean="0">
                <a:solidFill>
                  <a:prstClr val="black"/>
                </a:solidFill>
              </a:rPr>
              <a:t>원본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보안문서가</a:t>
            </a:r>
            <a:r>
              <a:rPr lang="ko-KR" altLang="en-US" sz="1000" dirty="0" smtClean="0">
                <a:solidFill>
                  <a:prstClr val="black"/>
                </a:solidFill>
              </a:rPr>
              <a:t> 다</a:t>
            </a:r>
            <a:r>
              <a:rPr lang="en-US" altLang="ko-KR" sz="1000" dirty="0" smtClean="0">
                <a:solidFill>
                  <a:prstClr val="black"/>
                </a:solidFill>
              </a:rPr>
              <a:t/>
            </a:r>
            <a:br>
              <a:rPr lang="en-US" altLang="ko-KR" sz="1000" dirty="0" smtClean="0">
                <a:solidFill>
                  <a:prstClr val="black"/>
                </a:solidFill>
              </a:rPr>
            </a:br>
            <a:r>
              <a:rPr lang="en-US" altLang="ko-KR" sz="1000" dirty="0" smtClean="0">
                <a:solidFill>
                  <a:prstClr val="black"/>
                </a:solidFill>
              </a:rPr>
              <a:t>    </a:t>
            </a:r>
            <a:r>
              <a:rPr lang="ko-KR" altLang="en-US" sz="1000" dirty="0" err="1" smtClean="0">
                <a:solidFill>
                  <a:prstClr val="black"/>
                </a:solidFill>
              </a:rPr>
              <a:t>운로드</a:t>
            </a:r>
            <a:r>
              <a:rPr lang="ko-KR" altLang="en-US" sz="1000" dirty="0" smtClean="0">
                <a:solidFill>
                  <a:prstClr val="black"/>
                </a:solidFill>
              </a:rPr>
              <a:t> </a:t>
            </a:r>
            <a:r>
              <a:rPr lang="ko-KR" altLang="en-US" sz="1000" dirty="0">
                <a:solidFill>
                  <a:prstClr val="black"/>
                </a:solidFill>
              </a:rPr>
              <a:t>됨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200" dirty="0">
                <a:solidFill>
                  <a:prstClr val="black"/>
                </a:solidFill>
              </a:rPr>
              <a:t>2. </a:t>
            </a:r>
            <a:r>
              <a:rPr lang="ko-KR" altLang="en-US" sz="1200" dirty="0">
                <a:solidFill>
                  <a:prstClr val="black"/>
                </a:solidFill>
              </a:rPr>
              <a:t>승인 반출 결재 알림</a:t>
            </a:r>
            <a:endParaRPr lang="en-US" altLang="ko-KR" sz="12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>
                <a:solidFill>
                  <a:prstClr val="black"/>
                </a:solidFill>
              </a:rPr>
              <a:t>결재자가 </a:t>
            </a:r>
            <a:r>
              <a:rPr lang="ko-KR" altLang="en-US" sz="1000" dirty="0" smtClean="0">
                <a:solidFill>
                  <a:prstClr val="black"/>
                </a:solidFill>
              </a:rPr>
              <a:t>반려 </a:t>
            </a:r>
            <a:r>
              <a:rPr lang="ko-KR" altLang="en-US" sz="1000" dirty="0">
                <a:solidFill>
                  <a:prstClr val="black"/>
                </a:solidFill>
              </a:rPr>
              <a:t>시 알림 메시지 도착</a:t>
            </a:r>
            <a:endParaRPr lang="en-US" altLang="ko-KR" sz="1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 • </a:t>
            </a:r>
            <a:r>
              <a:rPr lang="ko-KR" altLang="en-US" sz="1000" dirty="0" err="1">
                <a:solidFill>
                  <a:prstClr val="black"/>
                </a:solidFill>
              </a:rPr>
              <a:t>글내용</a:t>
            </a:r>
            <a:r>
              <a:rPr lang="ko-KR" altLang="en-US" sz="1000" dirty="0">
                <a:solidFill>
                  <a:prstClr val="black"/>
                </a:solidFill>
              </a:rPr>
              <a:t> 보기 버튼으로 내용 확인 가능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13" name="굽은 화살표 12"/>
          <p:cNvSpPr/>
          <p:nvPr/>
        </p:nvSpPr>
        <p:spPr>
          <a:xfrm rot="10800000" flipV="1">
            <a:off x="6536330" y="4169314"/>
            <a:ext cx="1526464" cy="1096556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2509865" y="207581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000" y="5083399"/>
            <a:ext cx="2679960" cy="1446849"/>
          </a:xfrm>
          <a:prstGeom prst="rect">
            <a:avLst/>
          </a:prstGeom>
        </p:spPr>
      </p:pic>
      <p:sp>
        <p:nvSpPr>
          <p:cNvPr id="18" name="타원 17"/>
          <p:cNvSpPr/>
          <p:nvPr/>
        </p:nvSpPr>
        <p:spPr bwMode="auto">
          <a:xfrm>
            <a:off x="7731610" y="6228201"/>
            <a:ext cx="187168" cy="168090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735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사각형: 둥근 한쪽 모서리 57">
            <a:extLst>
              <a:ext uri="{FF2B5EF4-FFF2-40B4-BE49-F238E27FC236}">
                <a16:creationId xmlns:a16="http://schemas.microsoft.com/office/drawing/2014/main" id="{2C22AB9A-A6EC-4F30-92EB-B86E9FC137BD}"/>
              </a:ext>
            </a:extLst>
          </p:cNvPr>
          <p:cNvSpPr/>
          <p:nvPr/>
        </p:nvSpPr>
        <p:spPr>
          <a:xfrm>
            <a:off x="-7392" y="993914"/>
            <a:ext cx="2404835" cy="5864087"/>
          </a:xfrm>
          <a:prstGeom prst="round1Rect">
            <a:avLst/>
          </a:prstGeom>
          <a:solidFill>
            <a:srgbClr val="1978E4"/>
          </a:soli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B7D7C83-F0F8-487B-B852-BF0607C50DA5}"/>
              </a:ext>
            </a:extLst>
          </p:cNvPr>
          <p:cNvSpPr txBox="1"/>
          <p:nvPr/>
        </p:nvSpPr>
        <p:spPr>
          <a:xfrm>
            <a:off x="3599798" y="1832084"/>
            <a:ext cx="908903" cy="29084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ko-KR" altLang="en-US" spc="-1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메인 화면</a:t>
            </a:r>
            <a:endParaRPr lang="en-US" altLang="ko-KR" spc="-1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A647DC12-4DDB-4008-848A-9CFB8B2598BF}"/>
              </a:ext>
            </a:extLst>
          </p:cNvPr>
          <p:cNvCxnSpPr/>
          <p:nvPr/>
        </p:nvCxnSpPr>
        <p:spPr>
          <a:xfrm>
            <a:off x="3530832" y="2149676"/>
            <a:ext cx="2412002" cy="0"/>
          </a:xfrm>
          <a:prstGeom prst="line">
            <a:avLst/>
          </a:prstGeom>
          <a:noFill/>
          <a:ln w="6350" cap="rnd" cmpd="sng" algn="ctr">
            <a:solidFill>
              <a:srgbClr val="002363">
                <a:alpha val="50000"/>
              </a:srgbClr>
            </a:solidFill>
            <a:prstDash val="solid"/>
            <a:miter lim="800000"/>
          </a:ln>
          <a:effectLst/>
        </p:spPr>
      </p:cxn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E6271A78-886B-4C27-8609-7293B65FE12C}"/>
              </a:ext>
            </a:extLst>
          </p:cNvPr>
          <p:cNvGrpSpPr/>
          <p:nvPr/>
        </p:nvGrpSpPr>
        <p:grpSpPr>
          <a:xfrm>
            <a:off x="3029284" y="1733387"/>
            <a:ext cx="514885" cy="461666"/>
            <a:chOff x="910176" y="2682795"/>
            <a:chExt cx="566676" cy="508104"/>
          </a:xfrm>
        </p:grpSpPr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FCEA6F9E-F6EE-49DC-A769-C199E7BEF599}"/>
                </a:ext>
              </a:extLst>
            </p:cNvPr>
            <p:cNvSpPr/>
            <p:nvPr/>
          </p:nvSpPr>
          <p:spPr>
            <a:xfrm>
              <a:off x="964191" y="2713479"/>
              <a:ext cx="458324" cy="458324"/>
            </a:xfrm>
            <a:prstGeom prst="ellipse">
              <a:avLst/>
            </a:prstGeom>
            <a:solidFill>
              <a:srgbClr val="002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82760CA0-8F7B-40CB-968F-4B24640FDEE1}"/>
                </a:ext>
              </a:extLst>
            </p:cNvPr>
            <p:cNvSpPr/>
            <p:nvPr/>
          </p:nvSpPr>
          <p:spPr>
            <a:xfrm>
              <a:off x="910176" y="2682795"/>
              <a:ext cx="566676" cy="50810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ko-KR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rPr>
                <a:t>02</a:t>
              </a:r>
              <a:endParaRPr lang="ko-KR" altLang="en-US" sz="2400" b="1" spc="-100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ea typeface="나눔스퀘어 Bold" pitchFamily="50" charset="-127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C1F71F8A-9416-4000-AB12-29A5FC964C8C}"/>
              </a:ext>
            </a:extLst>
          </p:cNvPr>
          <p:cNvSpPr txBox="1"/>
          <p:nvPr/>
        </p:nvSpPr>
        <p:spPr>
          <a:xfrm>
            <a:off x="6001093" y="2038816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04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CD96A26-D877-4DAE-98A4-27F75B0780B7}"/>
              </a:ext>
            </a:extLst>
          </p:cNvPr>
          <p:cNvSpPr txBox="1"/>
          <p:nvPr/>
        </p:nvSpPr>
        <p:spPr>
          <a:xfrm>
            <a:off x="6001093" y="2889510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07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9D21EF8-4B52-4444-9C36-1F02BF13BCC5}"/>
              </a:ext>
            </a:extLst>
          </p:cNvPr>
          <p:cNvSpPr txBox="1"/>
          <p:nvPr/>
        </p:nvSpPr>
        <p:spPr>
          <a:xfrm>
            <a:off x="6001094" y="3722325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14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401CA70-0C70-49CB-B4C2-45511768CFE2}"/>
              </a:ext>
            </a:extLst>
          </p:cNvPr>
          <p:cNvSpPr txBox="1"/>
          <p:nvPr/>
        </p:nvSpPr>
        <p:spPr>
          <a:xfrm>
            <a:off x="6001093" y="1331879"/>
            <a:ext cx="147476" cy="16966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03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8DE20A-E9E3-4997-B644-869DCAFC3792}"/>
              </a:ext>
            </a:extLst>
          </p:cNvPr>
          <p:cNvSpPr txBox="1"/>
          <p:nvPr/>
        </p:nvSpPr>
        <p:spPr>
          <a:xfrm>
            <a:off x="6001093" y="4537068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15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2527DB1D-C792-4902-AB9C-9E501784B42D}"/>
              </a:ext>
            </a:extLst>
          </p:cNvPr>
          <p:cNvGrpSpPr/>
          <p:nvPr/>
        </p:nvGrpSpPr>
        <p:grpSpPr>
          <a:xfrm>
            <a:off x="3029281" y="2551544"/>
            <a:ext cx="2913550" cy="461665"/>
            <a:chOff x="688912" y="3693957"/>
            <a:chExt cx="2968090" cy="47030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D67E8BF-D2B5-4E8C-A153-08F150C55A61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9629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결재 신청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82" name="직선 연결선 81">
              <a:extLst>
                <a:ext uri="{FF2B5EF4-FFF2-40B4-BE49-F238E27FC236}">
                  <a16:creationId xmlns:a16="http://schemas.microsoft.com/office/drawing/2014/main" id="{C7893219-AC64-4F1E-865B-1D9820A2ADE9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3B9CE654-CF18-441D-A096-2596EDB1D6E3}"/>
                </a:ext>
              </a:extLst>
            </p:cNvPr>
            <p:cNvGrpSpPr/>
            <p:nvPr/>
          </p:nvGrpSpPr>
          <p:grpSpPr>
            <a:xfrm>
              <a:off x="688912" y="3693957"/>
              <a:ext cx="524523" cy="470308"/>
              <a:chOff x="910176" y="2682794"/>
              <a:chExt cx="566676" cy="508105"/>
            </a:xfrm>
          </p:grpSpPr>
          <p:sp>
            <p:nvSpPr>
              <p:cNvPr id="84" name="타원 83">
                <a:extLst>
                  <a:ext uri="{FF2B5EF4-FFF2-40B4-BE49-F238E27FC236}">
                    <a16:creationId xmlns:a16="http://schemas.microsoft.com/office/drawing/2014/main" id="{EA6735F6-EB3F-49B3-BE77-53E8601827FA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C94CD74F-72A5-444B-B05B-F97157C626ED}"/>
                  </a:ext>
                </a:extLst>
              </p:cNvPr>
              <p:cNvSpPr/>
              <p:nvPr/>
            </p:nvSpPr>
            <p:spPr>
              <a:xfrm>
                <a:off x="910176" y="2682794"/>
                <a:ext cx="566676" cy="50810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03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3029283" y="4203501"/>
            <a:ext cx="2913549" cy="461665"/>
            <a:chOff x="688913" y="3693958"/>
            <a:chExt cx="2968089" cy="47030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결재 </a:t>
              </a: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완료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79" name="타원 78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05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0CE4D057-5D32-4349-8C42-B5ED740C3FDC}"/>
              </a:ext>
            </a:extLst>
          </p:cNvPr>
          <p:cNvGrpSpPr/>
          <p:nvPr/>
        </p:nvGrpSpPr>
        <p:grpSpPr>
          <a:xfrm>
            <a:off x="3029281" y="3377523"/>
            <a:ext cx="2913550" cy="461665"/>
            <a:chOff x="688912" y="3693958"/>
            <a:chExt cx="2968090" cy="470307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2061EF0-F275-4AFC-8273-0B900290BC8B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결재 </a:t>
              </a: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대기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1F22CF97-56D0-469C-8360-32EB7F40D786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5FBB9358-0B26-4652-BECD-C2B4A5018E92}"/>
                </a:ext>
              </a:extLst>
            </p:cNvPr>
            <p:cNvGrpSpPr/>
            <p:nvPr/>
          </p:nvGrpSpPr>
          <p:grpSpPr>
            <a:xfrm>
              <a:off x="688912" y="3693958"/>
              <a:ext cx="524523" cy="470307"/>
              <a:chOff x="910176" y="2682795"/>
              <a:chExt cx="566676" cy="508104"/>
            </a:xfrm>
          </p:grpSpPr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id="{AC5F56D4-0908-4914-9055-5622187F5C13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BB793198-9869-461F-866D-F52B4417A352}"/>
                  </a:ext>
                </a:extLst>
              </p:cNvPr>
              <p:cNvSpPr/>
              <p:nvPr/>
            </p:nvSpPr>
            <p:spPr>
              <a:xfrm>
                <a:off x="910176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04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1" name="직사각형 90">
            <a:extLst>
              <a:ext uri="{FF2B5EF4-FFF2-40B4-BE49-F238E27FC236}">
                <a16:creationId xmlns:a16="http://schemas.microsoft.com/office/drawing/2014/main" id="{B1D4595B-EEF7-4F94-BA67-12A76DB480B9}"/>
              </a:ext>
            </a:extLst>
          </p:cNvPr>
          <p:cNvSpPr/>
          <p:nvPr/>
        </p:nvSpPr>
        <p:spPr>
          <a:xfrm rot="5400000">
            <a:off x="451674" y="2279602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rgbClr val="40C8F4">
                      <a:alpha val="0"/>
                    </a:srgbClr>
                  </a:solidFill>
                </a:ln>
                <a:solidFill>
                  <a:schemeClr val="bg1"/>
                </a:solidFill>
                <a:ea typeface="나눔스퀘어 Bold" pitchFamily="50" charset="-127"/>
                <a:cs typeface="Times New Roman" panose="02020603050405020304" pitchFamily="18" charset="0"/>
              </a:rPr>
              <a:t>Contents</a:t>
            </a:r>
            <a:endParaRPr lang="ko-KR" altLang="en-US" sz="4000" b="1" dirty="0">
              <a:ln>
                <a:solidFill>
                  <a:srgbClr val="40C8F4">
                    <a:alpha val="0"/>
                  </a:srgbClr>
                </a:solidFill>
              </a:ln>
              <a:solidFill>
                <a:schemeClr val="bg1"/>
              </a:solidFill>
              <a:ea typeface="나눔스퀘어 Bold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7" name="그림 96">
            <a:extLst>
              <a:ext uri="{FF2B5EF4-FFF2-40B4-BE49-F238E27FC236}">
                <a16:creationId xmlns:a16="http://schemas.microsoft.com/office/drawing/2014/main" id="{DD6C3202-0242-4F65-B9AA-0206FF94C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387" y="4451523"/>
            <a:ext cx="2925734" cy="2204024"/>
          </a:xfrm>
          <a:prstGeom prst="rect">
            <a:avLst/>
          </a:prstGeom>
        </p:spPr>
      </p:pic>
      <p:grpSp>
        <p:nvGrpSpPr>
          <p:cNvPr id="99" name="그룹 98">
            <a:extLst>
              <a:ext uri="{FF2B5EF4-FFF2-40B4-BE49-F238E27FC236}">
                <a16:creationId xmlns:a16="http://schemas.microsoft.com/office/drawing/2014/main" id="{0B42F9FA-CAC9-4FEB-BE33-F1595C74287E}"/>
              </a:ext>
            </a:extLst>
          </p:cNvPr>
          <p:cNvGrpSpPr/>
          <p:nvPr/>
        </p:nvGrpSpPr>
        <p:grpSpPr>
          <a:xfrm>
            <a:off x="3029285" y="993914"/>
            <a:ext cx="2913549" cy="461665"/>
            <a:chOff x="688914" y="2423958"/>
            <a:chExt cx="2968089" cy="47030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EBBF145-5A57-46D9-9FF0-FEC3FC8A35F9}"/>
                </a:ext>
              </a:extLst>
            </p:cNvPr>
            <p:cNvSpPr txBox="1"/>
            <p:nvPr/>
          </p:nvSpPr>
          <p:spPr>
            <a:xfrm>
              <a:off x="1270108" y="2524503"/>
              <a:ext cx="925917" cy="296294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접속 방법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5DB66111-E703-4C6C-B31E-8359C64DDFF4}"/>
                </a:ext>
              </a:extLst>
            </p:cNvPr>
            <p:cNvCxnSpPr/>
            <p:nvPr/>
          </p:nvCxnSpPr>
          <p:spPr>
            <a:xfrm>
              <a:off x="1199851" y="2848040"/>
              <a:ext cx="2457152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EAE9E4A7-CAD6-41CF-A333-06097048FEEB}"/>
                </a:ext>
              </a:extLst>
            </p:cNvPr>
            <p:cNvGrpSpPr/>
            <p:nvPr/>
          </p:nvGrpSpPr>
          <p:grpSpPr>
            <a:xfrm>
              <a:off x="688914" y="2423958"/>
              <a:ext cx="524523" cy="470308"/>
              <a:chOff x="910176" y="2682794"/>
              <a:chExt cx="566675" cy="508104"/>
            </a:xfrm>
          </p:grpSpPr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id="{78621BC4-0CFE-46F6-B234-2D85DCE20F2D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2FB6ACAA-88F9-42BD-BB4E-980BC1330BA8}"/>
                  </a:ext>
                </a:extLst>
              </p:cNvPr>
              <p:cNvSpPr/>
              <p:nvPr/>
            </p:nvSpPr>
            <p:spPr>
              <a:xfrm>
                <a:off x="910176" y="2682794"/>
                <a:ext cx="566675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01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1E344F2-C1DD-400A-8211-563B3B8C7EC4}"/>
              </a:ext>
            </a:extLst>
          </p:cNvPr>
          <p:cNvSpPr/>
          <p:nvPr/>
        </p:nvSpPr>
        <p:spPr>
          <a:xfrm>
            <a:off x="7104193" y="6620372"/>
            <a:ext cx="2453557" cy="215444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algn="r" latinLnBrk="0">
              <a:spcBef>
                <a:spcPts val="200"/>
              </a:spcBef>
            </a:pPr>
            <a:r>
              <a:rPr lang="en-US" altLang="ko-KR" sz="800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삼성긴고딕 Regular" panose="020B0600000101010101" pitchFamily="50" charset="-127"/>
                <a:cs typeface="Arial" panose="020B0604020202020204" pitchFamily="34" charset="0"/>
              </a:rPr>
              <a:t>Copyright by Softcamp Co., Ltd.. All right reserved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8DE20A-E9E3-4997-B644-869DCAFC3792}"/>
              </a:ext>
            </a:extLst>
          </p:cNvPr>
          <p:cNvSpPr txBox="1"/>
          <p:nvPr/>
        </p:nvSpPr>
        <p:spPr>
          <a:xfrm>
            <a:off x="6001091" y="5363045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18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3029281" y="5029478"/>
            <a:ext cx="2913549" cy="461665"/>
            <a:chOff x="688913" y="3693958"/>
            <a:chExt cx="2968089" cy="47030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결재 반려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 smtClean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06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38DE20A-E9E3-4997-B644-869DCAFC3792}"/>
              </a:ext>
            </a:extLst>
          </p:cNvPr>
          <p:cNvSpPr txBox="1"/>
          <p:nvPr/>
        </p:nvSpPr>
        <p:spPr>
          <a:xfrm>
            <a:off x="6001091" y="6211407"/>
            <a:ext cx="147476" cy="15664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US" altLang="ko-KR" sz="105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20</a:t>
            </a:r>
            <a:endParaRPr lang="en-US" altLang="ko-KR" sz="1050" dirty="0">
              <a:ln>
                <a:solidFill>
                  <a:srgbClr val="5B9BD5">
                    <a:alpha val="0"/>
                  </a:srgb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5E01B0EC-A4DE-4852-97C5-451ACAAC6B35}"/>
              </a:ext>
            </a:extLst>
          </p:cNvPr>
          <p:cNvGrpSpPr/>
          <p:nvPr/>
        </p:nvGrpSpPr>
        <p:grpSpPr>
          <a:xfrm>
            <a:off x="3029281" y="5877840"/>
            <a:ext cx="2913549" cy="461665"/>
            <a:chOff x="688913" y="3693958"/>
            <a:chExt cx="2968089" cy="47030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F76CE86-A8C4-4567-8809-C3AC2517698E}"/>
                </a:ext>
              </a:extLst>
            </p:cNvPr>
            <p:cNvSpPr txBox="1"/>
            <p:nvPr/>
          </p:nvSpPr>
          <p:spPr>
            <a:xfrm>
              <a:off x="1270108" y="3794502"/>
              <a:ext cx="925917" cy="29629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05000"/>
                </a:lnSpc>
                <a:defRPr/>
              </a:pPr>
              <a:r>
                <a:rPr lang="ko-KR" altLang="en-US" spc="-150" dirty="0" smtClean="0">
                  <a:ln>
                    <a:solidFill>
                      <a:srgbClr val="5B9BD5">
                        <a:alpha val="0"/>
                      </a:srgbClr>
                    </a:solidFill>
                  </a:ln>
                  <a:solidFill>
                    <a:schemeClr val="tx2">
                      <a:lumMod val="50000"/>
                    </a:schemeClr>
                  </a:solidFill>
                </a:rPr>
                <a:t>공지 사항</a:t>
              </a:r>
              <a:endParaRPr lang="en-US" altLang="ko-KR" spc="-15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C42D5BD8-B953-4219-8553-19B8B98474FE}"/>
                </a:ext>
              </a:extLst>
            </p:cNvPr>
            <p:cNvCxnSpPr/>
            <p:nvPr/>
          </p:nvCxnSpPr>
          <p:spPr>
            <a:xfrm>
              <a:off x="1199851" y="4118041"/>
              <a:ext cx="2457151" cy="0"/>
            </a:xfrm>
            <a:prstGeom prst="line">
              <a:avLst/>
            </a:prstGeom>
            <a:noFill/>
            <a:ln w="6350" cap="rnd" cmpd="sng" algn="ctr">
              <a:solidFill>
                <a:srgbClr val="002363">
                  <a:alpha val="50000"/>
                </a:srgbClr>
              </a:solidFill>
              <a:prstDash val="solid"/>
              <a:miter lim="800000"/>
            </a:ln>
            <a:effectLst/>
          </p:spPr>
        </p:cxn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847BF7D3-6750-42DE-86CA-706A35465AEA}"/>
                </a:ext>
              </a:extLst>
            </p:cNvPr>
            <p:cNvGrpSpPr/>
            <p:nvPr/>
          </p:nvGrpSpPr>
          <p:grpSpPr>
            <a:xfrm>
              <a:off x="688913" y="3693958"/>
              <a:ext cx="524523" cy="470307"/>
              <a:chOff x="910177" y="2682795"/>
              <a:chExt cx="566676" cy="508104"/>
            </a:xfrm>
          </p:grpSpPr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85275C57-016E-4138-9D97-0F477FADAB87}"/>
                  </a:ext>
                </a:extLst>
              </p:cNvPr>
              <p:cNvSpPr/>
              <p:nvPr/>
            </p:nvSpPr>
            <p:spPr>
              <a:xfrm>
                <a:off x="964191" y="2713479"/>
                <a:ext cx="458324" cy="458324"/>
              </a:xfrm>
              <a:prstGeom prst="ellipse">
                <a:avLst/>
              </a:prstGeom>
              <a:solidFill>
                <a:srgbClr val="002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301923CC-7241-4598-9B56-346893DFD818}"/>
                  </a:ext>
                </a:extLst>
              </p:cNvPr>
              <p:cNvSpPr/>
              <p:nvPr/>
            </p:nvSpPr>
            <p:spPr>
              <a:xfrm>
                <a:off x="910177" y="2682795"/>
                <a:ext cx="566676" cy="50810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ko-KR" sz="2400" b="1" spc="-100" dirty="0" smtClean="0">
                    <a:ln>
                      <a:solidFill>
                        <a:srgbClr val="40C8F4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a typeface="나눔스퀘어 Bold" pitchFamily="50" charset="-127"/>
                    <a:cs typeface="Times New Roman" panose="02020603050405020304" pitchFamily="18" charset="0"/>
                  </a:rPr>
                  <a:t>07</a:t>
                </a:r>
                <a:endParaRPr lang="ko-KR" altLang="en-US" sz="2400" b="1" spc="-100" dirty="0">
                  <a:ln>
                    <a:solidFill>
                      <a:srgbClr val="40C8F4">
                        <a:alpha val="0"/>
                      </a:srgbClr>
                    </a:solidFill>
                  </a:ln>
                  <a:solidFill>
                    <a:schemeClr val="bg1"/>
                  </a:solidFill>
                  <a:ea typeface="나눔스퀘어 Bold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73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공지 사항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공지사항 리스트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87" y="1631841"/>
            <a:ext cx="6300471" cy="2338189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 bwMode="auto">
          <a:xfrm>
            <a:off x="2679286" y="240692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" name="내용 개체 틀 3"/>
          <p:cNvSpPr txBox="1">
            <a:spLocks/>
          </p:cNvSpPr>
          <p:nvPr/>
        </p:nvSpPr>
        <p:spPr>
          <a:xfrm>
            <a:off x="7047399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공지사항 리스트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 smtClean="0">
                <a:solidFill>
                  <a:prstClr val="black"/>
                </a:solidFill>
              </a:rPr>
              <a:t>  </a:t>
            </a:r>
            <a:r>
              <a:rPr lang="en-US" altLang="ko-KR" sz="1000" dirty="0">
                <a:solidFill>
                  <a:prstClr val="black"/>
                </a:solidFill>
              </a:rPr>
              <a:t>• </a:t>
            </a:r>
            <a:r>
              <a:rPr lang="ko-KR" altLang="en-US" sz="1000" dirty="0" smtClean="0">
                <a:solidFill>
                  <a:prstClr val="black"/>
                </a:solidFill>
              </a:rPr>
              <a:t>제목 클릭으로 내용 확인</a:t>
            </a:r>
            <a:endParaRPr lang="en-US" altLang="ko-KR" sz="1000" dirty="0" smtClean="0"/>
          </a:p>
        </p:txBody>
      </p:sp>
    </p:spTree>
    <p:extLst>
      <p:ext uri="{BB962C8B-B14F-4D97-AF65-F5344CB8AC3E}">
        <p14:creationId xmlns:p14="http://schemas.microsoft.com/office/powerpoint/2010/main" val="20356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공지 사항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공지사항 내용 확인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631841"/>
            <a:ext cx="6357846" cy="2379395"/>
          </a:xfrm>
          <a:prstGeom prst="rect">
            <a:avLst/>
          </a:prstGeom>
        </p:spPr>
      </p:pic>
      <p:sp>
        <p:nvSpPr>
          <p:cNvPr id="8" name="내용 개체 틀 3"/>
          <p:cNvSpPr txBox="1">
            <a:spLocks/>
          </p:cNvSpPr>
          <p:nvPr/>
        </p:nvSpPr>
        <p:spPr>
          <a:xfrm>
            <a:off x="7056822" y="1252265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smtClean="0"/>
              <a:t>공지사항 내용 확인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4763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2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접속방법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문서보안 </a:t>
            </a:r>
            <a:r>
              <a:rPr lang="ko-KR" altLang="en-US" dirty="0"/>
              <a:t>트레이 아이콘 연동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2091487" y="1997174"/>
            <a:ext cx="1378106" cy="199095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24000" tIns="10800" rIns="54000" bIns="10800" numCol="1" rtlCol="0" anchor="ctr" anchorCtr="0" compatLnSpc="1">
            <a:prstTxWarp prst="textNoShape">
              <a:avLst/>
            </a:prstTxWarp>
          </a:bodyPr>
          <a:lstStyle/>
          <a:p>
            <a:pPr algn="ctr" fontAlgn="base" latinLnBrk="0">
              <a:spcBef>
                <a:spcPct val="15000"/>
              </a:spcBef>
              <a:spcAft>
                <a:spcPct val="0"/>
              </a:spcAft>
            </a:pPr>
            <a:endParaRPr lang="ko-KR" altLang="en-US" sz="1600" b="1">
              <a:latin typeface="+mj-ea"/>
              <a:ea typeface="+mj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E15DBE-058B-41E7-B80D-CBF8E62126C8}"/>
              </a:ext>
            </a:extLst>
          </p:cNvPr>
          <p:cNvSpPr txBox="1"/>
          <p:nvPr/>
        </p:nvSpPr>
        <p:spPr>
          <a:xfrm>
            <a:off x="1909789" y="2260523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FF0000"/>
                </a:solidFill>
              </a:rPr>
              <a:t>도메인 입력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0" y="1521405"/>
            <a:ext cx="5726765" cy="3529959"/>
          </a:xfrm>
          <a:prstGeom prst="rect">
            <a:avLst/>
          </a:prstGeom>
        </p:spPr>
      </p:pic>
      <p:sp>
        <p:nvSpPr>
          <p:cNvPr id="11" name="내용 개체 틀 3"/>
          <p:cNvSpPr txBox="1">
            <a:spLocks/>
          </p:cNvSpPr>
          <p:nvPr/>
        </p:nvSpPr>
        <p:spPr>
          <a:xfrm>
            <a:off x="7065431" y="1256874"/>
            <a:ext cx="2664296" cy="504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ko-KR" altLang="en-US" sz="1200" dirty="0" smtClean="0"/>
              <a:t>문서보안 트레이 아이콘 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ko-KR" altLang="en-US" sz="1200" dirty="0" smtClean="0"/>
              <a:t>    </a:t>
            </a:r>
            <a:r>
              <a:rPr lang="ko-KR" altLang="en-US" sz="1200" dirty="0" err="1" smtClean="0"/>
              <a:t>우클릭</a:t>
            </a:r>
            <a:r>
              <a:rPr lang="ko-KR" altLang="en-US" sz="1200" dirty="0" smtClean="0"/>
              <a:t> 메뉴의 </a:t>
            </a:r>
            <a:r>
              <a:rPr lang="en-US" altLang="ko-KR" sz="1200" dirty="0" smtClean="0"/>
              <a:t>“</a:t>
            </a:r>
            <a:r>
              <a:rPr lang="ko-KR" altLang="en-US" sz="1200" dirty="0" smtClean="0"/>
              <a:t>승인반출시스템</a:t>
            </a:r>
            <a:r>
              <a:rPr lang="en-US" altLang="ko-KR" sz="1200" dirty="0" smtClean="0"/>
              <a:t>“</a:t>
            </a:r>
          </a:p>
          <a:p>
            <a:pPr marL="0" indent="0">
              <a:buNone/>
            </a:pPr>
            <a:r>
              <a:rPr lang="ko-KR" altLang="en-US" sz="1200" dirty="0" smtClean="0"/>
              <a:t>    항목을 통해 접속 가능</a:t>
            </a:r>
            <a:endParaRPr lang="en-US" altLang="ko-KR" sz="1200" dirty="0" smtClean="0"/>
          </a:p>
        </p:txBody>
      </p:sp>
      <p:sp>
        <p:nvSpPr>
          <p:cNvPr id="12" name="굽은 화살표 11"/>
          <p:cNvSpPr/>
          <p:nvPr/>
        </p:nvSpPr>
        <p:spPr>
          <a:xfrm rot="10800000" flipV="1">
            <a:off x="6323540" y="3684160"/>
            <a:ext cx="1152128" cy="1096556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603" y="4627830"/>
            <a:ext cx="1268837" cy="180339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169" y="1273514"/>
            <a:ext cx="209550" cy="2095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메인 화면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메인 화면 메뉴 설명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7" y="1577038"/>
            <a:ext cx="6311068" cy="3890122"/>
          </a:xfrm>
          <a:prstGeom prst="rect">
            <a:avLst/>
          </a:prstGeom>
        </p:spPr>
      </p:pic>
      <p:sp>
        <p:nvSpPr>
          <p:cNvPr id="14" name="슬라이드 번호 개체 틀 6"/>
          <p:cNvSpPr txBox="1">
            <a:spLocks/>
          </p:cNvSpPr>
          <p:nvPr/>
        </p:nvSpPr>
        <p:spPr>
          <a:xfrm>
            <a:off x="3946437" y="6917142"/>
            <a:ext cx="2311400" cy="24100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CDBBD9-D764-41E5-8D5B-1351AB628C46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5" name="내용 개체 틀 3"/>
          <p:cNvSpPr txBox="1">
            <a:spLocks/>
          </p:cNvSpPr>
          <p:nvPr/>
        </p:nvSpPr>
        <p:spPr>
          <a:xfrm>
            <a:off x="7048658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메인 화면으로 이동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smtClean="0"/>
              <a:t>로그인 사용자 접속 정보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 smtClean="0"/>
              <a:t>  • </a:t>
            </a:r>
            <a:r>
              <a:rPr lang="ko-KR" altLang="en-US" sz="1000" dirty="0" smtClean="0"/>
              <a:t>사용자 이름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소속 회사 이름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000" dirty="0" smtClean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smtClean="0"/>
              <a:t>진행중인 </a:t>
            </a:r>
            <a:r>
              <a:rPr lang="ko-KR" altLang="en-US" sz="1000" dirty="0" err="1" smtClean="0"/>
              <a:t>후결</a:t>
            </a:r>
            <a:r>
              <a:rPr lang="ko-KR" altLang="en-US" sz="1000" dirty="0" smtClean="0"/>
              <a:t> 건수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000" dirty="0" smtClean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smtClean="0"/>
              <a:t>로그아웃 메뉴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 smtClean="0"/>
              <a:t>3. </a:t>
            </a:r>
            <a:r>
              <a:rPr lang="ko-KR" altLang="en-US" sz="1200" dirty="0" smtClean="0"/>
              <a:t>사용자 메뉴 리스트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결재 신청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결재 대기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 smtClean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smtClean="0"/>
              <a:t>결재 완료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결재 반려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 smtClean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smtClean="0"/>
              <a:t>공지 사항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 smtClean="0"/>
              <a:t>4. </a:t>
            </a:r>
            <a:r>
              <a:rPr lang="ko-KR" altLang="en-US" sz="1200" dirty="0" smtClean="0"/>
              <a:t>최근 공지사항 리스트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5. </a:t>
            </a:r>
            <a:r>
              <a:rPr lang="ko-KR" altLang="en-US" sz="1200" dirty="0" smtClean="0"/>
              <a:t>자주하는 질문 리스트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6. </a:t>
            </a:r>
            <a:r>
              <a:rPr lang="ko-KR" altLang="en-US" sz="1200" dirty="0" smtClean="0"/>
              <a:t>최근 대기중인 결재 리스트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7. </a:t>
            </a:r>
            <a:r>
              <a:rPr lang="ko-KR" altLang="en-US" sz="1200" dirty="0" smtClean="0"/>
              <a:t>최근 결재 완료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반려 리스트</a:t>
            </a:r>
            <a:endParaRPr lang="en-US" altLang="ko-KR" sz="1200" dirty="0" smtClean="0"/>
          </a:p>
        </p:txBody>
      </p:sp>
      <p:sp>
        <p:nvSpPr>
          <p:cNvPr id="16" name="타원 15"/>
          <p:cNvSpPr/>
          <p:nvPr/>
        </p:nvSpPr>
        <p:spPr bwMode="auto">
          <a:xfrm>
            <a:off x="6071493" y="166579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타원 16"/>
          <p:cNvSpPr/>
          <p:nvPr/>
        </p:nvSpPr>
        <p:spPr bwMode="auto">
          <a:xfrm>
            <a:off x="481542" y="244083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8" name="타원 17"/>
          <p:cNvSpPr/>
          <p:nvPr/>
        </p:nvSpPr>
        <p:spPr bwMode="auto">
          <a:xfrm>
            <a:off x="481542" y="312776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9" name="타원 18"/>
          <p:cNvSpPr/>
          <p:nvPr/>
        </p:nvSpPr>
        <p:spPr bwMode="auto">
          <a:xfrm>
            <a:off x="1861777" y="381097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4382058" y="381928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4382057" y="451248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en-US" altLang="ko-KR" sz="1000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61777" y="4516979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33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메인 화면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공지 사항 내용 확인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65" y="1631841"/>
            <a:ext cx="6317242" cy="4046587"/>
          </a:xfrm>
          <a:prstGeom prst="rect">
            <a:avLst/>
          </a:prstGeom>
        </p:spPr>
      </p:pic>
      <p:sp>
        <p:nvSpPr>
          <p:cNvPr id="24" name="슬라이드 번호 개체 틀 6"/>
          <p:cNvSpPr txBox="1">
            <a:spLocks/>
          </p:cNvSpPr>
          <p:nvPr/>
        </p:nvSpPr>
        <p:spPr>
          <a:xfrm>
            <a:off x="3949699" y="6899817"/>
            <a:ext cx="2311400" cy="24100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CDBBD9-D764-41E5-8D5B-1351AB628C46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5" name="내용 개체 틀 3"/>
          <p:cNvSpPr txBox="1">
            <a:spLocks/>
          </p:cNvSpPr>
          <p:nvPr/>
        </p:nvSpPr>
        <p:spPr>
          <a:xfrm>
            <a:off x="7057031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공지 사항 제목 클릭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smtClean="0"/>
              <a:t>공지 사항 팝업에서 내용 확인</a:t>
            </a:r>
            <a:endParaRPr lang="en-US" altLang="ko-KR" sz="1200" dirty="0" smtClean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1971284" y="4081682"/>
            <a:ext cx="851004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26"/>
          <p:cNvCxnSpPr>
            <a:stCxn id="26" idx="0"/>
          </p:cNvCxnSpPr>
          <p:nvPr/>
        </p:nvCxnSpPr>
        <p:spPr>
          <a:xfrm flipV="1">
            <a:off x="2396786" y="3505618"/>
            <a:ext cx="260341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 bwMode="auto">
          <a:xfrm>
            <a:off x="1792621" y="408168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9" name="타원 28"/>
          <p:cNvSpPr/>
          <p:nvPr/>
        </p:nvSpPr>
        <p:spPr bwMode="auto">
          <a:xfrm>
            <a:off x="2822288" y="219323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58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메인 화면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자주하는 질문 내용 확인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8" y="1656862"/>
            <a:ext cx="6363078" cy="4008996"/>
          </a:xfrm>
          <a:prstGeom prst="rect">
            <a:avLst/>
          </a:prstGeom>
        </p:spPr>
      </p:pic>
      <p:sp>
        <p:nvSpPr>
          <p:cNvPr id="12" name="내용 개체 틀 3"/>
          <p:cNvSpPr txBox="1">
            <a:spLocks/>
          </p:cNvSpPr>
          <p:nvPr/>
        </p:nvSpPr>
        <p:spPr>
          <a:xfrm>
            <a:off x="7053324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자주하는 질문 제목 클릭</a:t>
            </a:r>
            <a:endParaRPr lang="en-US" altLang="ko-KR" sz="1200" dirty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smtClean="0"/>
              <a:t>팝업에서 자주하는 질문 리스트 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en-US" altLang="ko-KR" sz="1200" dirty="0" smtClean="0"/>
              <a:t>   </a:t>
            </a:r>
            <a:r>
              <a:rPr lang="ko-KR" altLang="en-US" sz="1200" dirty="0" smtClean="0"/>
              <a:t>및 내용 확인</a:t>
            </a:r>
            <a:endParaRPr lang="en-US" altLang="ko-KR" sz="1200" dirty="0" smtClean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4601343" y="4153689"/>
            <a:ext cx="1224136" cy="14401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3" idx="0"/>
          </p:cNvCxnSpPr>
          <p:nvPr/>
        </p:nvCxnSpPr>
        <p:spPr>
          <a:xfrm flipH="1" flipV="1">
            <a:off x="4558795" y="3495361"/>
            <a:ext cx="654616" cy="6583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 bwMode="auto">
          <a:xfrm>
            <a:off x="4421823" y="4146699"/>
            <a:ext cx="179520" cy="174457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6" name="타원 15"/>
          <p:cNvSpPr/>
          <p:nvPr/>
        </p:nvSpPr>
        <p:spPr bwMode="auto">
          <a:xfrm>
            <a:off x="3969098" y="2256245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44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결재 신청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 신청 화면 설명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암호화 해제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532826"/>
            <a:ext cx="6141296" cy="4229848"/>
          </a:xfrm>
          <a:prstGeom prst="rect">
            <a:avLst/>
          </a:prstGeom>
        </p:spPr>
      </p:pic>
      <p:sp>
        <p:nvSpPr>
          <p:cNvPr id="6" name="내용 개체 틀 3"/>
          <p:cNvSpPr txBox="1">
            <a:spLocks/>
          </p:cNvSpPr>
          <p:nvPr/>
        </p:nvSpPr>
        <p:spPr>
          <a:xfrm>
            <a:off x="7055098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반출 유형 선택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smtClean="0"/>
              <a:t>제목 입력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최대 </a:t>
            </a:r>
            <a:r>
              <a:rPr lang="en-US" altLang="ko-KR" sz="1000" dirty="0" smtClean="0"/>
              <a:t>50</a:t>
            </a:r>
            <a:r>
              <a:rPr lang="ko-KR" altLang="en-US" sz="1000" dirty="0" smtClean="0"/>
              <a:t>글자 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 smtClean="0"/>
              <a:t>3. </a:t>
            </a:r>
            <a:r>
              <a:rPr lang="ko-KR" altLang="en-US" sz="1200" dirty="0" err="1" smtClean="0"/>
              <a:t>반출처</a:t>
            </a:r>
            <a:r>
              <a:rPr lang="ko-KR" altLang="en-US" sz="1200" dirty="0" smtClean="0"/>
              <a:t> 입력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/>
              <a:t>최대 </a:t>
            </a:r>
            <a:r>
              <a:rPr lang="en-US" altLang="ko-KR" sz="1000" dirty="0"/>
              <a:t>50</a:t>
            </a:r>
            <a:r>
              <a:rPr lang="ko-KR" altLang="en-US" sz="1000" dirty="0"/>
              <a:t>글자 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 smtClean="0"/>
              <a:t>4. </a:t>
            </a:r>
            <a:r>
              <a:rPr lang="ko-KR" altLang="en-US" sz="1200" dirty="0" smtClean="0"/>
              <a:t>반출 사유 입력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 smtClean="0"/>
              <a:t>  • </a:t>
            </a:r>
            <a:r>
              <a:rPr lang="ko-KR" altLang="en-US" sz="1000" dirty="0"/>
              <a:t>최대 </a:t>
            </a:r>
            <a:r>
              <a:rPr lang="en-US" altLang="ko-KR" sz="1000" dirty="0" smtClean="0"/>
              <a:t>1000</a:t>
            </a:r>
            <a:r>
              <a:rPr lang="ko-KR" altLang="en-US" sz="1000" dirty="0"/>
              <a:t>글자 까지 입력 가능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 smtClean="0"/>
              <a:t>5. </a:t>
            </a:r>
            <a:r>
              <a:rPr lang="ko-KR" altLang="en-US" sz="1200" dirty="0" smtClean="0"/>
              <a:t>결재자 선택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입력 상자 클릭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결재자 선택 버튼 클릭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 smtClean="0"/>
              <a:t>6. </a:t>
            </a:r>
            <a:r>
              <a:rPr lang="ko-KR" altLang="en-US" sz="1200" dirty="0" err="1" smtClean="0"/>
              <a:t>후결</a:t>
            </a:r>
            <a:r>
              <a:rPr lang="ko-KR" altLang="en-US" sz="1200" dirty="0" smtClean="0"/>
              <a:t> 사용 시 체크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err="1" smtClean="0"/>
              <a:t>후결</a:t>
            </a:r>
            <a:r>
              <a:rPr lang="ko-KR" altLang="en-US" sz="1000" dirty="0" smtClean="0"/>
              <a:t> 시 결재 완료 리스트로 이동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 smtClean="0"/>
              <a:t>7. </a:t>
            </a:r>
            <a:r>
              <a:rPr lang="ko-KR" altLang="en-US" sz="1200" dirty="0" smtClean="0"/>
              <a:t>요청 방법 선택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암호화 해제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000" dirty="0" smtClean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err="1" smtClean="0"/>
              <a:t>외부전송</a:t>
            </a:r>
            <a:r>
              <a:rPr lang="ko-KR" altLang="en-US" sz="1000" dirty="0" smtClean="0"/>
              <a:t> 파일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000" dirty="0" smtClean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smtClean="0"/>
              <a:t>권한 변경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200" dirty="0" smtClean="0"/>
              <a:t>8. </a:t>
            </a:r>
            <a:r>
              <a:rPr lang="ko-KR" altLang="en-US" sz="1200" dirty="0" smtClean="0"/>
              <a:t>다운로드 횟수 및 기한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관리자가 설정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 smtClean="0"/>
              <a:t>9. </a:t>
            </a:r>
            <a:r>
              <a:rPr lang="ko-KR" altLang="en-US" sz="1200" dirty="0" smtClean="0"/>
              <a:t>보안 문서 첨부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 smtClean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smtClean="0"/>
              <a:t>파일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폴더 추가 버튼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000" dirty="0">
                <a:solidFill>
                  <a:prstClr val="black"/>
                </a:solidFill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</a:rPr>
              <a:t> • Drag &amp; Drop</a:t>
            </a:r>
            <a:r>
              <a:rPr lang="ko-KR" altLang="en-US" sz="1000" dirty="0" smtClean="0">
                <a:solidFill>
                  <a:prstClr val="black"/>
                </a:solidFill>
              </a:rPr>
              <a:t>으로 추가</a:t>
            </a:r>
            <a:endParaRPr lang="en-US" altLang="ko-KR" sz="1000" dirty="0"/>
          </a:p>
        </p:txBody>
      </p:sp>
      <p:sp>
        <p:nvSpPr>
          <p:cNvPr id="7" name="타원 6"/>
          <p:cNvSpPr/>
          <p:nvPr/>
        </p:nvSpPr>
        <p:spPr bwMode="auto">
          <a:xfrm>
            <a:off x="1943106" y="209903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8" name="타원 7"/>
          <p:cNvSpPr/>
          <p:nvPr/>
        </p:nvSpPr>
        <p:spPr bwMode="auto">
          <a:xfrm>
            <a:off x="1940782" y="2330532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9" name="타원 8"/>
          <p:cNvSpPr/>
          <p:nvPr/>
        </p:nvSpPr>
        <p:spPr bwMode="auto">
          <a:xfrm>
            <a:off x="1947546" y="253108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0" name="타원 9"/>
          <p:cNvSpPr/>
          <p:nvPr/>
        </p:nvSpPr>
        <p:spPr bwMode="auto">
          <a:xfrm>
            <a:off x="1937048" y="293514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1" name="타원 10"/>
          <p:cNvSpPr/>
          <p:nvPr/>
        </p:nvSpPr>
        <p:spPr bwMode="auto">
          <a:xfrm>
            <a:off x="1937047" y="342925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2" name="타원 11"/>
          <p:cNvSpPr/>
          <p:nvPr/>
        </p:nvSpPr>
        <p:spPr bwMode="auto">
          <a:xfrm>
            <a:off x="1937047" y="3823337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1937047" y="420966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4" name="타원 13"/>
          <p:cNvSpPr/>
          <p:nvPr/>
        </p:nvSpPr>
        <p:spPr bwMode="auto">
          <a:xfrm>
            <a:off x="5537447" y="3411876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5" name="타원 14"/>
          <p:cNvSpPr/>
          <p:nvPr/>
        </p:nvSpPr>
        <p:spPr bwMode="auto">
          <a:xfrm>
            <a:off x="1947545" y="4741100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479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결재 신청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결재 자 선택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암호화 해제 </a:t>
            </a:r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" y="1676876"/>
            <a:ext cx="5949127" cy="4205006"/>
          </a:xfrm>
          <a:prstGeom prst="rect">
            <a:avLst/>
          </a:prstGeom>
        </p:spPr>
      </p:pic>
      <p:sp>
        <p:nvSpPr>
          <p:cNvPr id="17" name="슬라이드 번호 개체 틀 6"/>
          <p:cNvSpPr txBox="1">
            <a:spLocks/>
          </p:cNvSpPr>
          <p:nvPr/>
        </p:nvSpPr>
        <p:spPr>
          <a:xfrm>
            <a:off x="3949699" y="6899817"/>
            <a:ext cx="2311400" cy="241002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CDBBD9-D764-41E5-8D5B-1351AB628C46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18" name="내용 개체 틀 3"/>
          <p:cNvSpPr txBox="1">
            <a:spLocks/>
          </p:cNvSpPr>
          <p:nvPr/>
        </p:nvSpPr>
        <p:spPr>
          <a:xfrm>
            <a:off x="7039601" y="1258314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기본 결재자 리스트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 smtClean="0"/>
              <a:t>  </a:t>
            </a:r>
            <a:r>
              <a:rPr lang="en-US" altLang="ko-KR" sz="1000" dirty="0"/>
              <a:t>• </a:t>
            </a:r>
            <a:r>
              <a:rPr lang="en-US" altLang="ko-KR" sz="1000" dirty="0" smtClean="0"/>
              <a:t>1</a:t>
            </a:r>
            <a:r>
              <a:rPr lang="ko-KR" altLang="en-US" sz="1000" dirty="0" smtClean="0"/>
              <a:t>단계 상위 부서 </a:t>
            </a:r>
            <a:r>
              <a:rPr lang="ko-KR" altLang="en-US" sz="1000" dirty="0" err="1" smtClean="0"/>
              <a:t>결재자까지</a:t>
            </a:r>
            <a:r>
              <a:rPr lang="ko-KR" altLang="en-US" sz="1000" dirty="0" smtClean="0"/>
              <a:t> 선택 가능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smtClean="0"/>
              <a:t>결재자 검색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</a:t>
            </a:r>
            <a:r>
              <a:rPr lang="ko-KR" altLang="en-US" sz="1000" dirty="0" smtClean="0"/>
              <a:t>결재자 이름으로 검색</a:t>
            </a:r>
            <a:endParaRPr lang="en-US" altLang="ko-KR" sz="1000" dirty="0"/>
          </a:p>
          <a:p>
            <a:pPr marL="0" indent="0"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• 2</a:t>
            </a:r>
            <a:r>
              <a:rPr lang="ko-KR" altLang="en-US" sz="1000" dirty="0" smtClean="0"/>
              <a:t>단계 상위 부서 </a:t>
            </a:r>
            <a:r>
              <a:rPr lang="ko-KR" altLang="en-US" sz="1000" dirty="0" err="1" smtClean="0"/>
              <a:t>결재자까지</a:t>
            </a:r>
            <a:r>
              <a:rPr lang="ko-KR" altLang="en-US" sz="1000" dirty="0" smtClean="0"/>
              <a:t> 선택 가능</a:t>
            </a:r>
            <a:endParaRPr lang="en-US" altLang="ko-KR" sz="1000" dirty="0" smtClean="0"/>
          </a:p>
          <a:p>
            <a:pPr marL="0" indent="0">
              <a:buNone/>
            </a:pPr>
            <a:endParaRPr lang="en-US" altLang="ko-KR" sz="1200" dirty="0"/>
          </a:p>
        </p:txBody>
      </p:sp>
      <p:sp>
        <p:nvSpPr>
          <p:cNvPr id="19" name="타원 18"/>
          <p:cNvSpPr/>
          <p:nvPr/>
        </p:nvSpPr>
        <p:spPr bwMode="auto">
          <a:xfrm>
            <a:off x="2153071" y="278553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0" name="타원 19"/>
          <p:cNvSpPr/>
          <p:nvPr/>
        </p:nvSpPr>
        <p:spPr bwMode="auto">
          <a:xfrm>
            <a:off x="3521223" y="3145578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4883223" y="3536976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 •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88C6FD3-DC54-49D1-896A-CA986F71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결재 신청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제목 25"/>
          <p:cNvSpPr txBox="1">
            <a:spLocks/>
          </p:cNvSpPr>
          <p:nvPr/>
        </p:nvSpPr>
        <p:spPr>
          <a:xfrm>
            <a:off x="481542" y="1235173"/>
            <a:ext cx="9424458" cy="286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0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ko-KR" altLang="en-US" sz="2000" b="1" kern="1200" spc="-10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rgbClr val="0575F3"/>
                </a:solidFill>
                <a:latin typeface="+mj-ea"/>
              </a:rPr>
              <a:t>I </a:t>
            </a:r>
            <a:r>
              <a:rPr lang="ko-KR" altLang="en-US" dirty="0" smtClean="0"/>
              <a:t>파일 첨부 방법</a:t>
            </a:r>
            <a:r>
              <a:rPr lang="en-US" altLang="ko-KR" dirty="0" smtClean="0"/>
              <a:t>(1) – </a:t>
            </a:r>
            <a:r>
              <a:rPr lang="ko-KR" altLang="en-US" dirty="0" smtClean="0"/>
              <a:t>암호화 해제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8" y="1521405"/>
            <a:ext cx="6101633" cy="4752528"/>
          </a:xfrm>
          <a:prstGeom prst="rect">
            <a:avLst/>
          </a:prstGeom>
        </p:spPr>
      </p:pic>
      <p:sp>
        <p:nvSpPr>
          <p:cNvPr id="11" name="내용 개체 틀 3"/>
          <p:cNvSpPr txBox="1">
            <a:spLocks/>
          </p:cNvSpPr>
          <p:nvPr/>
        </p:nvSpPr>
        <p:spPr>
          <a:xfrm>
            <a:off x="7034919" y="1235173"/>
            <a:ext cx="2585492" cy="5042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 smtClean="0"/>
              <a:t>1. </a:t>
            </a:r>
            <a:r>
              <a:rPr lang="ko-KR" altLang="en-US" sz="1200" dirty="0" smtClean="0"/>
              <a:t>파일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폴더 추가 버튼으로 첨부 </a:t>
            </a:r>
            <a:endParaRPr lang="en-US" altLang="ko-KR" sz="1200" dirty="0" smtClean="0"/>
          </a:p>
          <a:p>
            <a:pPr marL="0" indent="0">
              <a:buNone/>
            </a:pPr>
            <a:r>
              <a:rPr lang="en-US" altLang="ko-KR" sz="1000" dirty="0" smtClean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smtClean="0"/>
              <a:t>읽기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편집 권한이 있는 보안 문서만 첨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</a:t>
            </a:r>
            <a:r>
              <a:rPr lang="ko-KR" altLang="en-US" sz="1000" dirty="0" smtClean="0"/>
              <a:t>부 가능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000" dirty="0" smtClean="0"/>
              <a:t>  </a:t>
            </a:r>
            <a:r>
              <a:rPr lang="en-US" altLang="ko-KR" sz="1000" dirty="0"/>
              <a:t>• </a:t>
            </a:r>
            <a:r>
              <a:rPr lang="ko-KR" altLang="en-US" sz="1000" dirty="0" smtClean="0"/>
              <a:t>첨부 가능한 파일 개수와 용량은 관리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    </a:t>
            </a:r>
            <a:r>
              <a:rPr lang="ko-KR" altLang="en-US" sz="1000" dirty="0" smtClean="0"/>
              <a:t>자가 설정</a:t>
            </a:r>
            <a:endParaRPr lang="en-US" altLang="ko-KR" sz="1000" dirty="0" smtClean="0"/>
          </a:p>
          <a:p>
            <a:pPr marL="0" indent="0">
              <a:buNone/>
            </a:pPr>
            <a:r>
              <a:rPr lang="en-US" altLang="ko-KR" sz="1200" dirty="0" smtClean="0"/>
              <a:t>2. </a:t>
            </a:r>
            <a:r>
              <a:rPr lang="ko-KR" altLang="en-US" sz="1200" dirty="0" err="1"/>
              <a:t>보안문서</a:t>
            </a:r>
            <a:r>
              <a:rPr lang="ko-KR" altLang="en-US" sz="1200" dirty="0"/>
              <a:t> </a:t>
            </a:r>
            <a:r>
              <a:rPr lang="en-US" altLang="ko-KR" sz="1200" dirty="0"/>
              <a:t>Drag &amp; </a:t>
            </a:r>
            <a:r>
              <a:rPr lang="en-US" altLang="ko-KR" sz="1200" dirty="0" smtClean="0"/>
              <a:t>Drop</a:t>
            </a:r>
            <a:endParaRPr lang="en-US" altLang="ko-KR" sz="1200" dirty="0"/>
          </a:p>
        </p:txBody>
      </p:sp>
      <p:sp>
        <p:nvSpPr>
          <p:cNvPr id="12" name="타원 11"/>
          <p:cNvSpPr/>
          <p:nvPr/>
        </p:nvSpPr>
        <p:spPr bwMode="auto">
          <a:xfrm>
            <a:off x="5537447" y="4399504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2671661" y="4082021"/>
            <a:ext cx="162895" cy="162586"/>
          </a:xfrm>
          <a:prstGeom prst="ellips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kern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" name="굽은 화살표 13"/>
          <p:cNvSpPr/>
          <p:nvPr/>
        </p:nvSpPr>
        <p:spPr>
          <a:xfrm rot="16200000" flipH="1" flipV="1">
            <a:off x="2461829" y="4201593"/>
            <a:ext cx="678623" cy="864096"/>
          </a:xfrm>
          <a:prstGeom prst="bentArrow">
            <a:avLst>
              <a:gd name="adj1" fmla="val 14865"/>
              <a:gd name="adj2" fmla="val 20640"/>
              <a:gd name="adj3" fmla="val 25000"/>
              <a:gd name="adj4" fmla="val 4375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70" y="2921744"/>
            <a:ext cx="1179454" cy="26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테마1">
  <a:themeElements>
    <a:clrScheme name="소프트캠프 지정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6EF4"/>
      </a:accent1>
      <a:accent2>
        <a:srgbClr val="557DE1"/>
      </a:accent2>
      <a:accent3>
        <a:srgbClr val="1991C3"/>
      </a:accent3>
      <a:accent4>
        <a:srgbClr val="0B3A7F"/>
      </a:accent4>
      <a:accent5>
        <a:srgbClr val="C70910"/>
      </a:accent5>
      <a:accent6>
        <a:srgbClr val="BFC0CA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BE690DC-3A43-4BBD-9768-3587B5E62A8C}" vid="{E7611E6D-EA79-4D32-A485-D9B2A3413E04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0BE690DC-3A43-4BBD-9768-3587B5E62A8C}" vid="{ECDD3A20-6A0A-4D0E-A42B-ED3B7783717E}"/>
    </a:ext>
  </a:extLst>
</a:theme>
</file>

<file path=ppt/theme/theme3.xml><?xml version="1.0" encoding="utf-8"?>
<a:theme xmlns:a="http://schemas.openxmlformats.org/drawingml/2006/main" name="2_테마1">
  <a:themeElements>
    <a:clrScheme name="소프트캠프 지정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6EF4"/>
      </a:accent1>
      <a:accent2>
        <a:srgbClr val="557DE1"/>
      </a:accent2>
      <a:accent3>
        <a:srgbClr val="1991C3"/>
      </a:accent3>
      <a:accent4>
        <a:srgbClr val="0B3A7F"/>
      </a:accent4>
      <a:accent5>
        <a:srgbClr val="C70910"/>
      </a:accent5>
      <a:accent6>
        <a:srgbClr val="BFC0CA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C0B4BB3E-3775-4608-9A4B-2C55B737793B}" vid="{50F76686-2941-414C-82C5-5B04794893D9}"/>
    </a:ext>
  </a:extLst>
</a:theme>
</file>

<file path=ppt/theme/theme4.xml><?xml version="1.0" encoding="utf-8"?>
<a:theme xmlns:a="http://schemas.openxmlformats.org/drawingml/2006/main" name="3_테마1">
  <a:themeElements>
    <a:clrScheme name="소프트캠프 지정색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6EF4"/>
      </a:accent1>
      <a:accent2>
        <a:srgbClr val="557DE1"/>
      </a:accent2>
      <a:accent3>
        <a:srgbClr val="1991C3"/>
      </a:accent3>
      <a:accent4>
        <a:srgbClr val="0B3A7F"/>
      </a:accent4>
      <a:accent5>
        <a:srgbClr val="C70910"/>
      </a:accent5>
      <a:accent6>
        <a:srgbClr val="BFC0CA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테마1" id="{C0B4BB3E-3775-4608-9A4B-2C55B737793B}" vid="{50F76686-2941-414C-82C5-5B04794893D9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11440</TotalTime>
  <Words>776</Words>
  <Application>Microsoft Office PowerPoint</Application>
  <PresentationFormat>A4 용지(210x297mm)</PresentationFormat>
  <Paragraphs>225</Paragraphs>
  <Slides>22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22</vt:i4>
      </vt:variant>
    </vt:vector>
  </HeadingPairs>
  <TitlesOfParts>
    <vt:vector size="38" baseType="lpstr">
      <vt:lpstr>12롯데마트드림Medium</vt:lpstr>
      <vt:lpstr>inherit</vt:lpstr>
      <vt:lpstr>THE정고딕120</vt:lpstr>
      <vt:lpstr>굴림</vt:lpstr>
      <vt:lpstr>나눔고딕</vt:lpstr>
      <vt:lpstr>나눔스퀘어 Bold</vt:lpstr>
      <vt:lpstr>맑은 고딕</vt:lpstr>
      <vt:lpstr>삼성긴고딕 Regular</vt:lpstr>
      <vt:lpstr>Arial</vt:lpstr>
      <vt:lpstr>Calibri</vt:lpstr>
      <vt:lpstr>Times New Roman</vt:lpstr>
      <vt:lpstr>Wingdings</vt:lpstr>
      <vt:lpstr>1_테마1</vt:lpstr>
      <vt:lpstr>디자인 사용자 지정</vt:lpstr>
      <vt:lpstr>2_테마1</vt:lpstr>
      <vt:lpstr>3_테마1</vt:lpstr>
      <vt:lpstr>승인 반출 시스템  사용자 교육자료</vt:lpstr>
      <vt:lpstr>PowerPoint 프레젠테이션</vt:lpstr>
      <vt:lpstr>1. 접속방법</vt:lpstr>
      <vt:lpstr>2. 메인 화면</vt:lpstr>
      <vt:lpstr>2. 메인 화면(계속)</vt:lpstr>
      <vt:lpstr>2. 메인 화면(계속)</vt:lpstr>
      <vt:lpstr>3. 결재 신청</vt:lpstr>
      <vt:lpstr>3. 결재 신청(계속)</vt:lpstr>
      <vt:lpstr>3. 결재 신청(계속)</vt:lpstr>
      <vt:lpstr>3. 결재 신청(계속)</vt:lpstr>
      <vt:lpstr>3. 결재 신청(계속)</vt:lpstr>
      <vt:lpstr>3. 결재 신청(계속)</vt:lpstr>
      <vt:lpstr>3. 결재 신청(계속)</vt:lpstr>
      <vt:lpstr>4. 결재 대기(계속)</vt:lpstr>
      <vt:lpstr>5. 결재 완료</vt:lpstr>
      <vt:lpstr>5. 결재 완료(계속)</vt:lpstr>
      <vt:lpstr>5. 결재 완료(계속)</vt:lpstr>
      <vt:lpstr>6. 결재 반려</vt:lpstr>
      <vt:lpstr>6. 결재 반려(계속)</vt:lpstr>
      <vt:lpstr>7. 공지 사항</vt:lpstr>
      <vt:lpstr>7. 공지 사항(계속)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S-Work EX (협력사보안강화) </dc:title>
  <dc:creator>jungil moon</dc:creator>
  <cp:lastModifiedBy>김 종용</cp:lastModifiedBy>
  <cp:revision>171</cp:revision>
  <cp:lastPrinted>2020-04-07T08:22:44Z</cp:lastPrinted>
  <dcterms:created xsi:type="dcterms:W3CDTF">2020-05-20T08:50:17Z</dcterms:created>
  <dcterms:modified xsi:type="dcterms:W3CDTF">2020-07-21T05:01:59Z</dcterms:modified>
</cp:coreProperties>
</file>